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94" r:id="rId3"/>
    <p:sldId id="257" r:id="rId4"/>
    <p:sldId id="278" r:id="rId5"/>
    <p:sldId id="290" r:id="rId6"/>
    <p:sldId id="261" r:id="rId7"/>
    <p:sldId id="264" r:id="rId8"/>
    <p:sldId id="295" r:id="rId9"/>
    <p:sldId id="299" r:id="rId10"/>
    <p:sldId id="291" r:id="rId11"/>
    <p:sldId id="298" r:id="rId12"/>
    <p:sldId id="296" r:id="rId13"/>
    <p:sldId id="292" r:id="rId14"/>
    <p:sldId id="297" r:id="rId15"/>
    <p:sldId id="274" r:id="rId16"/>
    <p:sldId id="293" r:id="rId17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9"/>
    </p:embeddedFont>
    <p:embeddedFont>
      <p:font typeface="Arial Black" panose="020B0A04020102020204" pitchFamily="34" charset="0"/>
      <p:bold r:id="rId20"/>
    </p:embeddedFont>
    <p:embeddedFont>
      <p:font typeface="Fira Sans Extra Condensed SemiBold" panose="020B0604020202020204" charset="0"/>
      <p:regular r:id="rId21"/>
      <p:bold r:id="rId22"/>
      <p:italic r:id="rId23"/>
      <p:boldItalic r:id="rId24"/>
    </p:embeddedFont>
    <p:embeddedFont>
      <p:font typeface="Mongolian Baiti" panose="03000500000000000000" pitchFamily="66" charset="0"/>
      <p:regular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  <p:embeddedFont>
      <p:font typeface="Segoe UI Historic" panose="020B0502040204020203" pitchFamily="34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30D0930-E56C-4252-B7C6-E0D076BB2844}">
  <a:tblStyle styleId="{F30D0930-E56C-4252-B7C6-E0D076BB28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926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/Relationships>
</file>

<file path=ppt/media/image1.gif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jpg>
</file>

<file path=ppt/media/image17.png>
</file>

<file path=ppt/media/image18.png>
</file>

<file path=ppt/media/image19.jpeg>
</file>

<file path=ppt/media/image2.gif>
</file>

<file path=ppt/media/image20.png>
</file>

<file path=ppt/media/image21.jpg>
</file>

<file path=ppt/media/image22.png>
</file>

<file path=ppt/media/image23.jpg>
</file>

<file path=ppt/media/image24.gif>
</file>

<file path=ppt/media/image25.gif>
</file>

<file path=ppt/media/image26.gif>
</file>

<file path=ppt/media/image27.jpeg>
</file>

<file path=ppt/media/image3.png>
</file>

<file path=ppt/media/image4.png>
</file>

<file path=ppt/media/image5.gi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838879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0adbe545e7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10adbe545e7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g10d52adc16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3" name="Google Shape;2543;g10d52adc16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8f2c7ff5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08f2c7ff5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2" name="Google Shape;2932;g10d52adc168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3" name="Google Shape;2933;g10d52adc168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0d9c33bbf3_0_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0d9c33bbf3_0_6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g10adbe545e7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4" name="Google Shape;1664;g10adbe545e7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1">
          <a:extLst>
            <a:ext uri="{FF2B5EF4-FFF2-40B4-BE49-F238E27FC236}">
              <a16:creationId xmlns:a16="http://schemas.microsoft.com/office/drawing/2014/main" id="{D89FADCD-AC49-CE29-494B-992D9A5AC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2" name="Google Shape;2932;g10d52adc168_0_93:notes">
            <a:extLst>
              <a:ext uri="{FF2B5EF4-FFF2-40B4-BE49-F238E27FC236}">
                <a16:creationId xmlns:a16="http://schemas.microsoft.com/office/drawing/2014/main" id="{F8010FD9-3528-7324-C09D-AB3D1D2E9F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3" name="Google Shape;2933;g10d52adc168_0_93:notes">
            <a:extLst>
              <a:ext uri="{FF2B5EF4-FFF2-40B4-BE49-F238E27FC236}">
                <a16:creationId xmlns:a16="http://schemas.microsoft.com/office/drawing/2014/main" id="{4BFAB3FA-4138-0512-CF20-14C35CE4D9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3761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1">
          <a:extLst>
            <a:ext uri="{FF2B5EF4-FFF2-40B4-BE49-F238E27FC236}">
              <a16:creationId xmlns:a16="http://schemas.microsoft.com/office/drawing/2014/main" id="{D89FADCD-AC49-CE29-494B-992D9A5AC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2" name="Google Shape;2932;g10d52adc168_0_93:notes">
            <a:extLst>
              <a:ext uri="{FF2B5EF4-FFF2-40B4-BE49-F238E27FC236}">
                <a16:creationId xmlns:a16="http://schemas.microsoft.com/office/drawing/2014/main" id="{F8010FD9-3528-7324-C09D-AB3D1D2E9F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3" name="Google Shape;2933;g10d52adc168_0_93:notes">
            <a:extLst>
              <a:ext uri="{FF2B5EF4-FFF2-40B4-BE49-F238E27FC236}">
                <a16:creationId xmlns:a16="http://schemas.microsoft.com/office/drawing/2014/main" id="{4BFAB3FA-4138-0512-CF20-14C35CE4D9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3761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1">
          <a:extLst>
            <a:ext uri="{FF2B5EF4-FFF2-40B4-BE49-F238E27FC236}">
              <a16:creationId xmlns:a16="http://schemas.microsoft.com/office/drawing/2014/main" id="{1A64DA35-D524-628B-1235-A5F354B2F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g10d52adc168_0_65:notes">
            <a:extLst>
              <a:ext uri="{FF2B5EF4-FFF2-40B4-BE49-F238E27FC236}">
                <a16:creationId xmlns:a16="http://schemas.microsoft.com/office/drawing/2014/main" id="{89AD3526-422C-4265-1331-997E776E8A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3" name="Google Shape;2543;g10d52adc168_0_65:notes">
            <a:extLst>
              <a:ext uri="{FF2B5EF4-FFF2-40B4-BE49-F238E27FC236}">
                <a16:creationId xmlns:a16="http://schemas.microsoft.com/office/drawing/2014/main" id="{E2797EFD-10A9-978A-C619-B134A61AE0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3706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1">
          <a:extLst>
            <a:ext uri="{FF2B5EF4-FFF2-40B4-BE49-F238E27FC236}">
              <a16:creationId xmlns:a16="http://schemas.microsoft.com/office/drawing/2014/main" id="{9043D333-6807-5A29-E1BA-D6E4D0D4B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g10d52adc168_0_65:notes">
            <a:extLst>
              <a:ext uri="{FF2B5EF4-FFF2-40B4-BE49-F238E27FC236}">
                <a16:creationId xmlns:a16="http://schemas.microsoft.com/office/drawing/2014/main" id="{2B4BF32A-7393-0AE7-1F6C-D0D7FFFC5F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3" name="Google Shape;2543;g10d52adc168_0_65:notes">
            <a:extLst>
              <a:ext uri="{FF2B5EF4-FFF2-40B4-BE49-F238E27FC236}">
                <a16:creationId xmlns:a16="http://schemas.microsoft.com/office/drawing/2014/main" id="{D2C7AB8A-7466-1264-9288-92473E034D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4739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681938" y="1506888"/>
            <a:ext cx="3731400" cy="17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681938" y="3240613"/>
            <a:ext cx="37314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7783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77838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2549400" y="11692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subTitle" idx="1"/>
          </p:nvPr>
        </p:nvSpPr>
        <p:spPr>
          <a:xfrm>
            <a:off x="2549400" y="27391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" name="Google Shape;3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jpeg"/><Relationship Id="rId9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/>
          <p:nvPr/>
        </p:nvSpPr>
        <p:spPr>
          <a:xfrm>
            <a:off x="265968" y="124986"/>
            <a:ext cx="3205500" cy="32055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4681938" y="1506888"/>
            <a:ext cx="3731400" cy="17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Air and Noise</a:t>
            </a:r>
            <a:br>
              <a:rPr lang="en" dirty="0"/>
            </a:br>
            <a:r>
              <a:rPr lang="en" dirty="0"/>
              <a:t>Pollution </a:t>
            </a:r>
            <a:br>
              <a:rPr lang="en" dirty="0"/>
            </a:br>
            <a:r>
              <a:rPr lang="en" dirty="0"/>
              <a:t>Detection</a:t>
            </a:r>
            <a:br>
              <a:rPr lang="en" dirty="0"/>
            </a:br>
            <a:r>
              <a:rPr lang="en" dirty="0"/>
              <a:t>System</a:t>
            </a:r>
            <a:endParaRPr dirty="0"/>
          </a:p>
        </p:txBody>
      </p:sp>
      <p:sp>
        <p:nvSpPr>
          <p:cNvPr id="102" name="Google Shape;102;p15"/>
          <p:cNvSpPr/>
          <p:nvPr/>
        </p:nvSpPr>
        <p:spPr>
          <a:xfrm>
            <a:off x="901950" y="3709500"/>
            <a:ext cx="2741700" cy="64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3" name="Google Shape;103;p15"/>
          <p:cNvCxnSpPr/>
          <p:nvPr/>
        </p:nvCxnSpPr>
        <p:spPr>
          <a:xfrm>
            <a:off x="412553" y="3330486"/>
            <a:ext cx="29334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4" name="Picture 103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6E4B7C5E-B3A1-449E-8674-0ABD46231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7922" y="2867392"/>
            <a:ext cx="2081093" cy="2213549"/>
          </a:xfrm>
          <a:prstGeom prst="rect">
            <a:avLst/>
          </a:prstGeom>
        </p:spPr>
      </p:pic>
      <p:pic>
        <p:nvPicPr>
          <p:cNvPr id="106" name="Picture 105" descr="Logo&#10;&#10;Description automatically generated">
            <a:extLst>
              <a:ext uri="{FF2B5EF4-FFF2-40B4-BE49-F238E27FC236}">
                <a16:creationId xmlns:a16="http://schemas.microsoft.com/office/drawing/2014/main" id="{73E4F14E-D824-4553-B6AD-B184A7A404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483" y="428113"/>
            <a:ext cx="2954470" cy="259924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4">
          <a:extLst>
            <a:ext uri="{FF2B5EF4-FFF2-40B4-BE49-F238E27FC236}">
              <a16:creationId xmlns:a16="http://schemas.microsoft.com/office/drawing/2014/main" id="{2FCC569A-0A91-6D01-842A-55217D5C0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" name="Google Shape;2941;p37">
            <a:extLst>
              <a:ext uri="{FF2B5EF4-FFF2-40B4-BE49-F238E27FC236}">
                <a16:creationId xmlns:a16="http://schemas.microsoft.com/office/drawing/2014/main" id="{372607D7-E840-2340-0238-6973A28A7123}"/>
              </a:ext>
            </a:extLst>
          </p:cNvPr>
          <p:cNvSpPr txBox="1"/>
          <p:nvPr/>
        </p:nvSpPr>
        <p:spPr>
          <a:xfrm>
            <a:off x="5837449" y="3193602"/>
            <a:ext cx="13398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4" name="Google Shape;2944;p37">
            <a:extLst>
              <a:ext uri="{FF2B5EF4-FFF2-40B4-BE49-F238E27FC236}">
                <a16:creationId xmlns:a16="http://schemas.microsoft.com/office/drawing/2014/main" id="{7DBAB95C-3F70-CD75-662A-50D5783DA7F1}"/>
              </a:ext>
            </a:extLst>
          </p:cNvPr>
          <p:cNvSpPr txBox="1"/>
          <p:nvPr/>
        </p:nvSpPr>
        <p:spPr>
          <a:xfrm>
            <a:off x="613894" y="2115297"/>
            <a:ext cx="13398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256FD6-7C7E-CC79-B7DD-BFB026EF1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Estimated Budget</a:t>
            </a:r>
          </a:p>
        </p:txBody>
      </p:sp>
      <p:graphicFrame>
        <p:nvGraphicFramePr>
          <p:cNvPr id="4" name="Google Shape;150;p17">
            <a:extLst>
              <a:ext uri="{FF2B5EF4-FFF2-40B4-BE49-F238E27FC236}">
                <a16:creationId xmlns:a16="http://schemas.microsoft.com/office/drawing/2014/main" id="{361731FF-4E1E-416E-4A56-0E5CCA8BF8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6993471"/>
              </p:ext>
            </p:extLst>
          </p:nvPr>
        </p:nvGraphicFramePr>
        <p:xfrm>
          <a:off x="687176" y="1083248"/>
          <a:ext cx="4585650" cy="291732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28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8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67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Components</a:t>
                      </a:r>
                      <a:endParaRPr sz="1600" dirty="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Price</a:t>
                      </a:r>
                      <a:endParaRPr sz="1600" dirty="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Quantity</a:t>
                      </a:r>
                      <a:endParaRPr sz="1600" dirty="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Wires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120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12pieces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002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Breadboard 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120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en-US" sz="1200" dirty="0"/>
                        <a:t>pieces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93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ESP 8266 </a:t>
                      </a:r>
                      <a:r>
                        <a:rPr lang="en-US" sz="1200" dirty="0" err="1"/>
                        <a:t>Wi-fi</a:t>
                      </a: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 Module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420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en-US" sz="1200" dirty="0"/>
                        <a:t>pieces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85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Sound Sensor 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LM-393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en-US" sz="1200" dirty="0"/>
                        <a:t>pieces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Gas Sensor MQ-2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150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en-US" sz="1200" dirty="0"/>
                        <a:t>pieces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Arduino Uno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700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en-US" sz="1200" dirty="0"/>
                        <a:t>pieces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5B12085-EB4D-54A5-E1BC-492D8C62C4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5838448"/>
              </p:ext>
            </p:extLst>
          </p:nvPr>
        </p:nvGraphicFramePr>
        <p:xfrm>
          <a:off x="687176" y="4000575"/>
          <a:ext cx="4585650" cy="7314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28525">
                  <a:extLst>
                    <a:ext uri="{9D8B030D-6E8A-4147-A177-3AD203B41FA5}">
                      <a16:colId xmlns:a16="http://schemas.microsoft.com/office/drawing/2014/main" val="311725203"/>
                    </a:ext>
                  </a:extLst>
                </a:gridCol>
                <a:gridCol w="1528525">
                  <a:extLst>
                    <a:ext uri="{9D8B030D-6E8A-4147-A177-3AD203B41FA5}">
                      <a16:colId xmlns:a16="http://schemas.microsoft.com/office/drawing/2014/main" val="1330742236"/>
                    </a:ext>
                  </a:extLst>
                </a:gridCol>
                <a:gridCol w="1528600">
                  <a:extLst>
                    <a:ext uri="{9D8B030D-6E8A-4147-A177-3AD203B41FA5}">
                      <a16:colId xmlns:a16="http://schemas.microsoft.com/office/drawing/2014/main" val="3613986501"/>
                    </a:ext>
                  </a:extLst>
                </a:gridCol>
              </a:tblGrid>
              <a:tr h="3657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Led Lights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20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4pieces</a:t>
                      </a:r>
                      <a:endParaRPr lang="en-US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519911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LCD 16x2 Display 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240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1pieces</a:t>
                      </a:r>
                      <a:endParaRPr lang="en-US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25378"/>
                  </a:ext>
                </a:extLst>
              </a:tr>
            </a:tbl>
          </a:graphicData>
        </a:graphic>
      </p:graphicFrame>
      <p:grpSp>
        <p:nvGrpSpPr>
          <p:cNvPr id="6" name="Google Shape;145;p17">
            <a:extLst>
              <a:ext uri="{FF2B5EF4-FFF2-40B4-BE49-F238E27FC236}">
                <a16:creationId xmlns:a16="http://schemas.microsoft.com/office/drawing/2014/main" id="{B71C04A8-4BB8-62B5-2CAE-53EEAABCDA1B}"/>
              </a:ext>
            </a:extLst>
          </p:cNvPr>
          <p:cNvGrpSpPr/>
          <p:nvPr/>
        </p:nvGrpSpPr>
        <p:grpSpPr>
          <a:xfrm>
            <a:off x="5970203" y="1386613"/>
            <a:ext cx="2841516" cy="2820600"/>
            <a:chOff x="3140784" y="1346113"/>
            <a:chExt cx="2841516" cy="2820600"/>
          </a:xfrm>
        </p:grpSpPr>
        <p:sp>
          <p:nvSpPr>
            <p:cNvPr id="7" name="Google Shape;146;p17">
              <a:extLst>
                <a:ext uri="{FF2B5EF4-FFF2-40B4-BE49-F238E27FC236}">
                  <a16:creationId xmlns:a16="http://schemas.microsoft.com/office/drawing/2014/main" id="{3F877196-EACC-87C5-91BD-307DC28230B8}"/>
                </a:ext>
              </a:extLst>
            </p:cNvPr>
            <p:cNvSpPr/>
            <p:nvPr/>
          </p:nvSpPr>
          <p:spPr>
            <a:xfrm>
              <a:off x="3161700" y="1346113"/>
              <a:ext cx="2820600" cy="2820600"/>
            </a:xfrm>
            <a:prstGeom prst="ellipse">
              <a:avLst/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7;p17">
              <a:extLst>
                <a:ext uri="{FF2B5EF4-FFF2-40B4-BE49-F238E27FC236}">
                  <a16:creationId xmlns:a16="http://schemas.microsoft.com/office/drawing/2014/main" id="{97DE931B-4533-1A50-0E0B-15CFB79300D9}"/>
                </a:ext>
              </a:extLst>
            </p:cNvPr>
            <p:cNvSpPr/>
            <p:nvPr/>
          </p:nvSpPr>
          <p:spPr>
            <a:xfrm>
              <a:off x="3140784" y="1993675"/>
              <a:ext cx="2820297" cy="1440184"/>
            </a:xfrm>
            <a:custGeom>
              <a:avLst/>
              <a:gdLst/>
              <a:ahLst/>
              <a:cxnLst/>
              <a:rect l="l" t="t" r="r" b="b"/>
              <a:pathLst>
                <a:path w="251981" h="128674" extrusionOk="0">
                  <a:moveTo>
                    <a:pt x="242407" y="0"/>
                  </a:moveTo>
                  <a:cubicBezTo>
                    <a:pt x="241206" y="7272"/>
                    <a:pt x="233167" y="11509"/>
                    <a:pt x="225829" y="11942"/>
                  </a:cubicBezTo>
                  <a:cubicBezTo>
                    <a:pt x="225254" y="11974"/>
                    <a:pt x="224679" y="11988"/>
                    <a:pt x="224104" y="11988"/>
                  </a:cubicBezTo>
                  <a:cubicBezTo>
                    <a:pt x="217350" y="11988"/>
                    <a:pt x="210643" y="9974"/>
                    <a:pt x="203880" y="9574"/>
                  </a:cubicBezTo>
                  <a:cubicBezTo>
                    <a:pt x="203168" y="9526"/>
                    <a:pt x="202448" y="9501"/>
                    <a:pt x="201723" y="9501"/>
                  </a:cubicBezTo>
                  <a:cubicBezTo>
                    <a:pt x="194941" y="9501"/>
                    <a:pt x="187811" y="11690"/>
                    <a:pt x="184466" y="17446"/>
                  </a:cubicBezTo>
                  <a:cubicBezTo>
                    <a:pt x="182364" y="21082"/>
                    <a:pt x="182164" y="25419"/>
                    <a:pt x="181464" y="29555"/>
                  </a:cubicBezTo>
                  <a:cubicBezTo>
                    <a:pt x="180763" y="33658"/>
                    <a:pt x="179162" y="38094"/>
                    <a:pt x="175493" y="40096"/>
                  </a:cubicBezTo>
                  <a:cubicBezTo>
                    <a:pt x="174076" y="40879"/>
                    <a:pt x="172574" y="41198"/>
                    <a:pt x="171029" y="41198"/>
                  </a:cubicBezTo>
                  <a:cubicBezTo>
                    <a:pt x="167042" y="41198"/>
                    <a:pt x="162770" y="39073"/>
                    <a:pt x="158948" y="37294"/>
                  </a:cubicBezTo>
                  <a:cubicBezTo>
                    <a:pt x="155278" y="35616"/>
                    <a:pt x="151036" y="34345"/>
                    <a:pt x="147047" y="34345"/>
                  </a:cubicBezTo>
                  <a:cubicBezTo>
                    <a:pt x="143821" y="34345"/>
                    <a:pt x="140760" y="35176"/>
                    <a:pt x="138300" y="37294"/>
                  </a:cubicBezTo>
                  <a:cubicBezTo>
                    <a:pt x="133763" y="41263"/>
                    <a:pt x="132462" y="48669"/>
                    <a:pt x="126825" y="50837"/>
                  </a:cubicBezTo>
                  <a:cubicBezTo>
                    <a:pt x="125845" y="51215"/>
                    <a:pt x="124865" y="51387"/>
                    <a:pt x="123893" y="51387"/>
                  </a:cubicBezTo>
                  <a:cubicBezTo>
                    <a:pt x="119039" y="51387"/>
                    <a:pt x="114393" y="47111"/>
                    <a:pt x="111113" y="42998"/>
                  </a:cubicBezTo>
                  <a:cubicBezTo>
                    <a:pt x="106610" y="37394"/>
                    <a:pt x="102407" y="31490"/>
                    <a:pt x="98571" y="25419"/>
                  </a:cubicBezTo>
                  <a:cubicBezTo>
                    <a:pt x="95569" y="20649"/>
                    <a:pt x="92400" y="15411"/>
                    <a:pt x="87096" y="13443"/>
                  </a:cubicBezTo>
                  <a:cubicBezTo>
                    <a:pt x="85685" y="12919"/>
                    <a:pt x="84246" y="12678"/>
                    <a:pt x="82810" y="12678"/>
                  </a:cubicBezTo>
                  <a:cubicBezTo>
                    <a:pt x="76575" y="12678"/>
                    <a:pt x="70400" y="17213"/>
                    <a:pt x="66849" y="22717"/>
                  </a:cubicBezTo>
                  <a:cubicBezTo>
                    <a:pt x="62445" y="29455"/>
                    <a:pt x="60577" y="37494"/>
                    <a:pt x="56741" y="44566"/>
                  </a:cubicBezTo>
                  <a:cubicBezTo>
                    <a:pt x="53174" y="51111"/>
                    <a:pt x="46751" y="57079"/>
                    <a:pt x="39485" y="57079"/>
                  </a:cubicBezTo>
                  <a:cubicBezTo>
                    <a:pt x="38937" y="57079"/>
                    <a:pt x="38384" y="57045"/>
                    <a:pt x="37828" y="56975"/>
                  </a:cubicBezTo>
                  <a:cubicBezTo>
                    <a:pt x="31957" y="56274"/>
                    <a:pt x="27254" y="51771"/>
                    <a:pt x="21583" y="50303"/>
                  </a:cubicBezTo>
                  <a:cubicBezTo>
                    <a:pt x="20413" y="50005"/>
                    <a:pt x="19221" y="49863"/>
                    <a:pt x="18030" y="49863"/>
                  </a:cubicBezTo>
                  <a:cubicBezTo>
                    <a:pt x="10430" y="49863"/>
                    <a:pt x="2895" y="55632"/>
                    <a:pt x="1569" y="63246"/>
                  </a:cubicBezTo>
                  <a:cubicBezTo>
                    <a:pt x="1" y="72252"/>
                    <a:pt x="1" y="87396"/>
                    <a:pt x="4037" y="95602"/>
                  </a:cubicBezTo>
                  <a:cubicBezTo>
                    <a:pt x="8073" y="103775"/>
                    <a:pt x="16012" y="109946"/>
                    <a:pt x="24919" y="111780"/>
                  </a:cubicBezTo>
                  <a:cubicBezTo>
                    <a:pt x="27172" y="112239"/>
                    <a:pt x="29444" y="112436"/>
                    <a:pt x="31722" y="112436"/>
                  </a:cubicBezTo>
                  <a:cubicBezTo>
                    <a:pt x="38886" y="112436"/>
                    <a:pt x="46120" y="110492"/>
                    <a:pt x="53105" y="108645"/>
                  </a:cubicBezTo>
                  <a:cubicBezTo>
                    <a:pt x="58392" y="107230"/>
                    <a:pt x="63711" y="106622"/>
                    <a:pt x="69056" y="106622"/>
                  </a:cubicBezTo>
                  <a:cubicBezTo>
                    <a:pt x="98107" y="106622"/>
                    <a:pt x="127910" y="124587"/>
                    <a:pt x="157380" y="128559"/>
                  </a:cubicBezTo>
                  <a:cubicBezTo>
                    <a:pt x="157942" y="128636"/>
                    <a:pt x="158504" y="128673"/>
                    <a:pt x="159066" y="128673"/>
                  </a:cubicBezTo>
                  <a:cubicBezTo>
                    <a:pt x="173786" y="128673"/>
                    <a:pt x="188311" y="103207"/>
                    <a:pt x="203173" y="103207"/>
                  </a:cubicBezTo>
                  <a:cubicBezTo>
                    <a:pt x="203219" y="103207"/>
                    <a:pt x="203266" y="103207"/>
                    <a:pt x="203313" y="103208"/>
                  </a:cubicBezTo>
                  <a:cubicBezTo>
                    <a:pt x="203649" y="103213"/>
                    <a:pt x="203986" y="103215"/>
                    <a:pt x="204323" y="103215"/>
                  </a:cubicBezTo>
                  <a:cubicBezTo>
                    <a:pt x="219484" y="103215"/>
                    <a:pt x="235724" y="98058"/>
                    <a:pt x="244175" y="85495"/>
                  </a:cubicBezTo>
                  <a:cubicBezTo>
                    <a:pt x="251180" y="75088"/>
                    <a:pt x="251580" y="61678"/>
                    <a:pt x="251747" y="49102"/>
                  </a:cubicBezTo>
                  <a:cubicBezTo>
                    <a:pt x="251981" y="32190"/>
                    <a:pt x="250646" y="14778"/>
                    <a:pt x="2424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51;p17">
            <a:extLst>
              <a:ext uri="{FF2B5EF4-FFF2-40B4-BE49-F238E27FC236}">
                <a16:creationId xmlns:a16="http://schemas.microsoft.com/office/drawing/2014/main" id="{078F87C1-9FE1-9887-0823-1CA04B4EEA7A}"/>
              </a:ext>
            </a:extLst>
          </p:cNvPr>
          <p:cNvGrpSpPr/>
          <p:nvPr/>
        </p:nvGrpSpPr>
        <p:grpSpPr>
          <a:xfrm>
            <a:off x="6361615" y="1719012"/>
            <a:ext cx="815634" cy="2435829"/>
            <a:chOff x="6252400" y="1954988"/>
            <a:chExt cx="640567" cy="1913005"/>
          </a:xfrm>
        </p:grpSpPr>
        <p:sp>
          <p:nvSpPr>
            <p:cNvPr id="11" name="Google Shape;152;p17">
              <a:extLst>
                <a:ext uri="{FF2B5EF4-FFF2-40B4-BE49-F238E27FC236}">
                  <a16:creationId xmlns:a16="http://schemas.microsoft.com/office/drawing/2014/main" id="{410DBF16-CAE5-44A7-7E18-B284614E02E1}"/>
                </a:ext>
              </a:extLst>
            </p:cNvPr>
            <p:cNvSpPr/>
            <p:nvPr/>
          </p:nvSpPr>
          <p:spPr>
            <a:xfrm>
              <a:off x="6343823" y="2312023"/>
              <a:ext cx="210356" cy="140237"/>
            </a:xfrm>
            <a:custGeom>
              <a:avLst/>
              <a:gdLst/>
              <a:ahLst/>
              <a:cxnLst/>
              <a:rect l="l" t="t" r="r" b="b"/>
              <a:pathLst>
                <a:path w="12510" h="8340" extrusionOk="0">
                  <a:moveTo>
                    <a:pt x="1" y="0"/>
                  </a:moveTo>
                  <a:lnTo>
                    <a:pt x="1" y="8340"/>
                  </a:lnTo>
                  <a:lnTo>
                    <a:pt x="12510" y="8340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7F9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3;p17">
              <a:extLst>
                <a:ext uri="{FF2B5EF4-FFF2-40B4-BE49-F238E27FC236}">
                  <a16:creationId xmlns:a16="http://schemas.microsoft.com/office/drawing/2014/main" id="{C9FD472C-FE26-6C39-82B7-301306082C0A}"/>
                </a:ext>
              </a:extLst>
            </p:cNvPr>
            <p:cNvSpPr/>
            <p:nvPr/>
          </p:nvSpPr>
          <p:spPr>
            <a:xfrm>
              <a:off x="6320837" y="2377652"/>
              <a:ext cx="257471" cy="42088"/>
            </a:xfrm>
            <a:custGeom>
              <a:avLst/>
              <a:gdLst/>
              <a:ahLst/>
              <a:cxnLst/>
              <a:rect l="l" t="t" r="r" b="b"/>
              <a:pathLst>
                <a:path w="15312" h="2503" extrusionOk="0">
                  <a:moveTo>
                    <a:pt x="0" y="0"/>
                  </a:moveTo>
                  <a:lnTo>
                    <a:pt x="0" y="2502"/>
                  </a:lnTo>
                  <a:lnTo>
                    <a:pt x="15311" y="2502"/>
                  </a:lnTo>
                  <a:lnTo>
                    <a:pt x="15311" y="0"/>
                  </a:lnTo>
                  <a:close/>
                </a:path>
              </a:pathLst>
            </a:custGeom>
            <a:solidFill>
              <a:srgbClr val="7F9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4;p17">
              <a:extLst>
                <a:ext uri="{FF2B5EF4-FFF2-40B4-BE49-F238E27FC236}">
                  <a16:creationId xmlns:a16="http://schemas.microsoft.com/office/drawing/2014/main" id="{ABC63324-3C6C-0E87-F8A1-5C939A534134}"/>
                </a:ext>
              </a:extLst>
            </p:cNvPr>
            <p:cNvSpPr/>
            <p:nvPr/>
          </p:nvSpPr>
          <p:spPr>
            <a:xfrm>
              <a:off x="6252400" y="1954988"/>
              <a:ext cx="478471" cy="622290"/>
            </a:xfrm>
            <a:custGeom>
              <a:avLst/>
              <a:gdLst/>
              <a:ahLst/>
              <a:cxnLst/>
              <a:rect l="l" t="t" r="r" b="b"/>
              <a:pathLst>
                <a:path w="28455" h="37008" extrusionOk="0">
                  <a:moveTo>
                    <a:pt x="20189" y="1"/>
                  </a:moveTo>
                  <a:cubicBezTo>
                    <a:pt x="19700" y="1"/>
                    <a:pt x="19210" y="82"/>
                    <a:pt x="18747" y="252"/>
                  </a:cubicBezTo>
                  <a:cubicBezTo>
                    <a:pt x="17680" y="652"/>
                    <a:pt x="16746" y="1486"/>
                    <a:pt x="15678" y="1753"/>
                  </a:cubicBezTo>
                  <a:cubicBezTo>
                    <a:pt x="15198" y="1893"/>
                    <a:pt x="14714" y="1944"/>
                    <a:pt x="14228" y="1944"/>
                  </a:cubicBezTo>
                  <a:cubicBezTo>
                    <a:pt x="13331" y="1944"/>
                    <a:pt x="12429" y="1773"/>
                    <a:pt x="11542" y="1686"/>
                  </a:cubicBezTo>
                  <a:cubicBezTo>
                    <a:pt x="11225" y="1648"/>
                    <a:pt x="10899" y="1626"/>
                    <a:pt x="10574" y="1626"/>
                  </a:cubicBezTo>
                  <a:cubicBezTo>
                    <a:pt x="9464" y="1626"/>
                    <a:pt x="8362" y="1887"/>
                    <a:pt x="7639" y="2687"/>
                  </a:cubicBezTo>
                  <a:cubicBezTo>
                    <a:pt x="6705" y="3754"/>
                    <a:pt x="6872" y="5389"/>
                    <a:pt x="7072" y="6857"/>
                  </a:cubicBezTo>
                  <a:cubicBezTo>
                    <a:pt x="7272" y="8258"/>
                    <a:pt x="7506" y="9892"/>
                    <a:pt x="6605" y="11026"/>
                  </a:cubicBezTo>
                  <a:cubicBezTo>
                    <a:pt x="5605" y="12327"/>
                    <a:pt x="3637" y="12427"/>
                    <a:pt x="2602" y="13695"/>
                  </a:cubicBezTo>
                  <a:cubicBezTo>
                    <a:pt x="1568" y="14996"/>
                    <a:pt x="1902" y="16864"/>
                    <a:pt x="2436" y="18431"/>
                  </a:cubicBezTo>
                  <a:cubicBezTo>
                    <a:pt x="3036" y="19999"/>
                    <a:pt x="3770" y="21600"/>
                    <a:pt x="3403" y="23235"/>
                  </a:cubicBezTo>
                  <a:cubicBezTo>
                    <a:pt x="3069" y="24836"/>
                    <a:pt x="1735" y="25937"/>
                    <a:pt x="968" y="27371"/>
                  </a:cubicBezTo>
                  <a:cubicBezTo>
                    <a:pt x="1" y="29373"/>
                    <a:pt x="267" y="31908"/>
                    <a:pt x="1568" y="33742"/>
                  </a:cubicBezTo>
                  <a:cubicBezTo>
                    <a:pt x="2869" y="35577"/>
                    <a:pt x="5038" y="36711"/>
                    <a:pt x="7239" y="36945"/>
                  </a:cubicBezTo>
                  <a:cubicBezTo>
                    <a:pt x="7590" y="36987"/>
                    <a:pt x="7943" y="37008"/>
                    <a:pt x="8296" y="37008"/>
                  </a:cubicBezTo>
                  <a:cubicBezTo>
                    <a:pt x="10165" y="37008"/>
                    <a:pt x="12056" y="36436"/>
                    <a:pt x="13710" y="35510"/>
                  </a:cubicBezTo>
                  <a:cubicBezTo>
                    <a:pt x="18447" y="32909"/>
                    <a:pt x="20549" y="27705"/>
                    <a:pt x="19581" y="22368"/>
                  </a:cubicBezTo>
                  <a:lnTo>
                    <a:pt x="19581" y="22368"/>
                  </a:lnTo>
                  <a:cubicBezTo>
                    <a:pt x="20198" y="22779"/>
                    <a:pt x="20919" y="22949"/>
                    <a:pt x="21651" y="22949"/>
                  </a:cubicBezTo>
                  <a:cubicBezTo>
                    <a:pt x="22226" y="22949"/>
                    <a:pt x="22808" y="22844"/>
                    <a:pt x="23351" y="22668"/>
                  </a:cubicBezTo>
                  <a:cubicBezTo>
                    <a:pt x="26453" y="21567"/>
                    <a:pt x="28454" y="17864"/>
                    <a:pt x="27620" y="14662"/>
                  </a:cubicBezTo>
                  <a:cubicBezTo>
                    <a:pt x="27387" y="13595"/>
                    <a:pt x="26853" y="12561"/>
                    <a:pt x="26920" y="11527"/>
                  </a:cubicBezTo>
                  <a:cubicBezTo>
                    <a:pt x="27020" y="10092"/>
                    <a:pt x="28121" y="8858"/>
                    <a:pt x="28121" y="7424"/>
                  </a:cubicBezTo>
                  <a:cubicBezTo>
                    <a:pt x="28121" y="6556"/>
                    <a:pt x="27687" y="5689"/>
                    <a:pt x="26953" y="5189"/>
                  </a:cubicBezTo>
                  <a:cubicBezTo>
                    <a:pt x="26513" y="4874"/>
                    <a:pt x="25955" y="4705"/>
                    <a:pt x="25402" y="4705"/>
                  </a:cubicBezTo>
                  <a:cubicBezTo>
                    <a:pt x="25075" y="4705"/>
                    <a:pt x="24749" y="4764"/>
                    <a:pt x="24451" y="4888"/>
                  </a:cubicBezTo>
                  <a:cubicBezTo>
                    <a:pt x="24551" y="3487"/>
                    <a:pt x="24018" y="1753"/>
                    <a:pt x="22850" y="886"/>
                  </a:cubicBezTo>
                  <a:cubicBezTo>
                    <a:pt x="22100" y="312"/>
                    <a:pt x="21146" y="1"/>
                    <a:pt x="20189" y="1"/>
                  </a:cubicBezTo>
                  <a:close/>
                </a:path>
              </a:pathLst>
            </a:custGeom>
            <a:solidFill>
              <a:srgbClr val="735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5;p17">
              <a:extLst>
                <a:ext uri="{FF2B5EF4-FFF2-40B4-BE49-F238E27FC236}">
                  <a16:creationId xmlns:a16="http://schemas.microsoft.com/office/drawing/2014/main" id="{2B2D7285-C01F-CEEC-3260-DE5941E16FDE}"/>
                </a:ext>
              </a:extLst>
            </p:cNvPr>
            <p:cNvSpPr/>
            <p:nvPr/>
          </p:nvSpPr>
          <p:spPr>
            <a:xfrm>
              <a:off x="6443670" y="3220695"/>
              <a:ext cx="157624" cy="569894"/>
            </a:xfrm>
            <a:custGeom>
              <a:avLst/>
              <a:gdLst/>
              <a:ahLst/>
              <a:cxnLst/>
              <a:rect l="l" t="t" r="r" b="b"/>
              <a:pathLst>
                <a:path w="9374" h="33892" extrusionOk="0">
                  <a:moveTo>
                    <a:pt x="9374" y="0"/>
                  </a:moveTo>
                  <a:cubicBezTo>
                    <a:pt x="5504" y="1635"/>
                    <a:pt x="2102" y="3436"/>
                    <a:pt x="0" y="7039"/>
                  </a:cubicBezTo>
                  <a:cubicBezTo>
                    <a:pt x="167" y="15945"/>
                    <a:pt x="567" y="24751"/>
                    <a:pt x="734" y="33658"/>
                  </a:cubicBezTo>
                  <a:cubicBezTo>
                    <a:pt x="1668" y="33791"/>
                    <a:pt x="2402" y="33791"/>
                    <a:pt x="3336" y="33891"/>
                  </a:cubicBezTo>
                  <a:cubicBezTo>
                    <a:pt x="4670" y="22516"/>
                    <a:pt x="6672" y="11175"/>
                    <a:pt x="9374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6;p17">
              <a:extLst>
                <a:ext uri="{FF2B5EF4-FFF2-40B4-BE49-F238E27FC236}">
                  <a16:creationId xmlns:a16="http://schemas.microsoft.com/office/drawing/2014/main" id="{7CF73212-9FA5-C3D4-1BC7-3499D6C44C0D}"/>
                </a:ext>
              </a:extLst>
            </p:cNvPr>
            <p:cNvSpPr/>
            <p:nvPr/>
          </p:nvSpPr>
          <p:spPr>
            <a:xfrm>
              <a:off x="6444225" y="3762529"/>
              <a:ext cx="160432" cy="105464"/>
            </a:xfrm>
            <a:custGeom>
              <a:avLst/>
              <a:gdLst/>
              <a:ahLst/>
              <a:cxnLst/>
              <a:rect l="l" t="t" r="r" b="b"/>
              <a:pathLst>
                <a:path w="9541" h="6272" extrusionOk="0">
                  <a:moveTo>
                    <a:pt x="901" y="0"/>
                  </a:moveTo>
                  <a:cubicBezTo>
                    <a:pt x="168" y="734"/>
                    <a:pt x="1" y="1835"/>
                    <a:pt x="67" y="2836"/>
                  </a:cubicBezTo>
                  <a:cubicBezTo>
                    <a:pt x="168" y="3836"/>
                    <a:pt x="334" y="4970"/>
                    <a:pt x="301" y="5971"/>
                  </a:cubicBezTo>
                  <a:lnTo>
                    <a:pt x="1535" y="6071"/>
                  </a:lnTo>
                  <a:lnTo>
                    <a:pt x="1702" y="4170"/>
                  </a:lnTo>
                  <a:cubicBezTo>
                    <a:pt x="2469" y="5104"/>
                    <a:pt x="3570" y="5638"/>
                    <a:pt x="4704" y="5938"/>
                  </a:cubicBezTo>
                  <a:cubicBezTo>
                    <a:pt x="5838" y="6238"/>
                    <a:pt x="7039" y="6238"/>
                    <a:pt x="8207" y="6271"/>
                  </a:cubicBezTo>
                  <a:cubicBezTo>
                    <a:pt x="8540" y="6271"/>
                    <a:pt x="8874" y="6271"/>
                    <a:pt x="9141" y="6105"/>
                  </a:cubicBezTo>
                  <a:cubicBezTo>
                    <a:pt x="9374" y="5938"/>
                    <a:pt x="9541" y="5404"/>
                    <a:pt x="9307" y="5171"/>
                  </a:cubicBezTo>
                  <a:cubicBezTo>
                    <a:pt x="7640" y="5071"/>
                    <a:pt x="6272" y="3936"/>
                    <a:pt x="5004" y="2836"/>
                  </a:cubicBezTo>
                  <a:cubicBezTo>
                    <a:pt x="4304" y="2269"/>
                    <a:pt x="3637" y="1635"/>
                    <a:pt x="2903" y="1068"/>
                  </a:cubicBezTo>
                  <a:cubicBezTo>
                    <a:pt x="2369" y="601"/>
                    <a:pt x="1468" y="467"/>
                    <a:pt x="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57;p17">
              <a:extLst>
                <a:ext uri="{FF2B5EF4-FFF2-40B4-BE49-F238E27FC236}">
                  <a16:creationId xmlns:a16="http://schemas.microsoft.com/office/drawing/2014/main" id="{66352316-DB4B-6851-ADC3-A1BAE2026931}"/>
                </a:ext>
              </a:extLst>
            </p:cNvPr>
            <p:cNvSpPr/>
            <p:nvPr/>
          </p:nvSpPr>
          <p:spPr>
            <a:xfrm>
              <a:off x="6565377" y="3190395"/>
              <a:ext cx="206993" cy="582236"/>
            </a:xfrm>
            <a:custGeom>
              <a:avLst/>
              <a:gdLst/>
              <a:ahLst/>
              <a:cxnLst/>
              <a:rect l="l" t="t" r="r" b="b"/>
              <a:pathLst>
                <a:path w="12310" h="34626" extrusionOk="0">
                  <a:moveTo>
                    <a:pt x="6405" y="1"/>
                  </a:moveTo>
                  <a:cubicBezTo>
                    <a:pt x="3303" y="2903"/>
                    <a:pt x="768" y="5738"/>
                    <a:pt x="1" y="9908"/>
                  </a:cubicBezTo>
                  <a:cubicBezTo>
                    <a:pt x="3170" y="18147"/>
                    <a:pt x="6606" y="26320"/>
                    <a:pt x="9808" y="34626"/>
                  </a:cubicBezTo>
                  <a:cubicBezTo>
                    <a:pt x="10742" y="34426"/>
                    <a:pt x="11409" y="34159"/>
                    <a:pt x="12310" y="33959"/>
                  </a:cubicBezTo>
                  <a:cubicBezTo>
                    <a:pt x="9641" y="22784"/>
                    <a:pt x="7640" y="11442"/>
                    <a:pt x="6405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58;p17">
              <a:extLst>
                <a:ext uri="{FF2B5EF4-FFF2-40B4-BE49-F238E27FC236}">
                  <a16:creationId xmlns:a16="http://schemas.microsoft.com/office/drawing/2014/main" id="{2B2EA6C7-CC04-C304-131F-F9647D55421F}"/>
                </a:ext>
              </a:extLst>
            </p:cNvPr>
            <p:cNvSpPr/>
            <p:nvPr/>
          </p:nvSpPr>
          <p:spPr>
            <a:xfrm>
              <a:off x="6443670" y="3238082"/>
              <a:ext cx="152579" cy="227171"/>
            </a:xfrm>
            <a:custGeom>
              <a:avLst/>
              <a:gdLst/>
              <a:ahLst/>
              <a:cxnLst/>
              <a:rect l="l" t="t" r="r" b="b"/>
              <a:pathLst>
                <a:path w="9074" h="13510" extrusionOk="0">
                  <a:moveTo>
                    <a:pt x="7139" y="0"/>
                  </a:moveTo>
                  <a:cubicBezTo>
                    <a:pt x="4203" y="1435"/>
                    <a:pt x="1702" y="3136"/>
                    <a:pt x="0" y="6071"/>
                  </a:cubicBezTo>
                  <a:cubicBezTo>
                    <a:pt x="34" y="8573"/>
                    <a:pt x="134" y="11008"/>
                    <a:pt x="201" y="13510"/>
                  </a:cubicBezTo>
                  <a:cubicBezTo>
                    <a:pt x="2469" y="12843"/>
                    <a:pt x="4604" y="12009"/>
                    <a:pt x="6739" y="11008"/>
                  </a:cubicBezTo>
                  <a:cubicBezTo>
                    <a:pt x="7472" y="7439"/>
                    <a:pt x="8206" y="3903"/>
                    <a:pt x="9074" y="334"/>
                  </a:cubicBezTo>
                  <a:cubicBezTo>
                    <a:pt x="8406" y="234"/>
                    <a:pt x="7806" y="100"/>
                    <a:pt x="7139" y="0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9;p17">
              <a:extLst>
                <a:ext uri="{FF2B5EF4-FFF2-40B4-BE49-F238E27FC236}">
                  <a16:creationId xmlns:a16="http://schemas.microsoft.com/office/drawing/2014/main" id="{C246D2BA-68BB-A817-AD6A-6544C5BA4CCC}"/>
                </a:ext>
              </a:extLst>
            </p:cNvPr>
            <p:cNvSpPr/>
            <p:nvPr/>
          </p:nvSpPr>
          <p:spPr>
            <a:xfrm>
              <a:off x="6564822" y="3247616"/>
              <a:ext cx="128467" cy="161559"/>
            </a:xfrm>
            <a:custGeom>
              <a:avLst/>
              <a:gdLst/>
              <a:ahLst/>
              <a:cxnLst/>
              <a:rect l="l" t="t" r="r" b="b"/>
              <a:pathLst>
                <a:path w="7640" h="9608" extrusionOk="0">
                  <a:moveTo>
                    <a:pt x="3169" y="0"/>
                  </a:moveTo>
                  <a:cubicBezTo>
                    <a:pt x="1635" y="1868"/>
                    <a:pt x="501" y="3903"/>
                    <a:pt x="1" y="6438"/>
                  </a:cubicBezTo>
                  <a:cubicBezTo>
                    <a:pt x="434" y="7506"/>
                    <a:pt x="834" y="8540"/>
                    <a:pt x="1268" y="9607"/>
                  </a:cubicBezTo>
                  <a:cubicBezTo>
                    <a:pt x="3470" y="8506"/>
                    <a:pt x="5605" y="7239"/>
                    <a:pt x="7639" y="5838"/>
                  </a:cubicBezTo>
                  <a:cubicBezTo>
                    <a:pt x="7372" y="4170"/>
                    <a:pt x="7139" y="2402"/>
                    <a:pt x="6939" y="701"/>
                  </a:cubicBezTo>
                  <a:cubicBezTo>
                    <a:pt x="5671" y="434"/>
                    <a:pt x="4437" y="234"/>
                    <a:pt x="3169" y="0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0;p17">
              <a:extLst>
                <a:ext uri="{FF2B5EF4-FFF2-40B4-BE49-F238E27FC236}">
                  <a16:creationId xmlns:a16="http://schemas.microsoft.com/office/drawing/2014/main" id="{368C79A2-9F66-4D04-3D98-E4694A0F8C9C}"/>
                </a:ext>
              </a:extLst>
            </p:cNvPr>
            <p:cNvSpPr/>
            <p:nvPr/>
          </p:nvSpPr>
          <p:spPr>
            <a:xfrm>
              <a:off x="6307368" y="2712509"/>
              <a:ext cx="462194" cy="667707"/>
            </a:xfrm>
            <a:custGeom>
              <a:avLst/>
              <a:gdLst/>
              <a:ahLst/>
              <a:cxnLst/>
              <a:rect l="l" t="t" r="r" b="b"/>
              <a:pathLst>
                <a:path w="27487" h="39709" extrusionOk="0">
                  <a:moveTo>
                    <a:pt x="21249" y="1"/>
                  </a:moveTo>
                  <a:cubicBezTo>
                    <a:pt x="16679" y="167"/>
                    <a:pt x="13077" y="701"/>
                    <a:pt x="8740" y="2202"/>
                  </a:cubicBezTo>
                  <a:cubicBezTo>
                    <a:pt x="4337" y="13977"/>
                    <a:pt x="1802" y="26653"/>
                    <a:pt x="1" y="39062"/>
                  </a:cubicBezTo>
                  <a:cubicBezTo>
                    <a:pt x="2615" y="39493"/>
                    <a:pt x="5254" y="39708"/>
                    <a:pt x="7887" y="39708"/>
                  </a:cubicBezTo>
                  <a:cubicBezTo>
                    <a:pt x="14624" y="39708"/>
                    <a:pt x="21323" y="38299"/>
                    <a:pt x="27487" y="35493"/>
                  </a:cubicBezTo>
                  <a:cubicBezTo>
                    <a:pt x="24685" y="23818"/>
                    <a:pt x="22617" y="11909"/>
                    <a:pt x="212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1;p17">
              <a:extLst>
                <a:ext uri="{FF2B5EF4-FFF2-40B4-BE49-F238E27FC236}">
                  <a16:creationId xmlns:a16="http://schemas.microsoft.com/office/drawing/2014/main" id="{88732FB9-313F-051B-AE79-5F5FC0181CC7}"/>
                </a:ext>
              </a:extLst>
            </p:cNvPr>
            <p:cNvSpPr/>
            <p:nvPr/>
          </p:nvSpPr>
          <p:spPr>
            <a:xfrm>
              <a:off x="6443670" y="2238154"/>
              <a:ext cx="274303" cy="567489"/>
            </a:xfrm>
            <a:custGeom>
              <a:avLst/>
              <a:gdLst/>
              <a:ahLst/>
              <a:cxnLst/>
              <a:rect l="l" t="t" r="r" b="b"/>
              <a:pathLst>
                <a:path w="16313" h="33749" extrusionOk="0">
                  <a:moveTo>
                    <a:pt x="6836" y="1"/>
                  </a:moveTo>
                  <a:cubicBezTo>
                    <a:pt x="5978" y="1"/>
                    <a:pt x="5123" y="434"/>
                    <a:pt x="4504" y="1024"/>
                  </a:cubicBezTo>
                  <a:cubicBezTo>
                    <a:pt x="3770" y="1692"/>
                    <a:pt x="3269" y="2559"/>
                    <a:pt x="2869" y="3493"/>
                  </a:cubicBezTo>
                  <a:cubicBezTo>
                    <a:pt x="968" y="7763"/>
                    <a:pt x="701" y="12599"/>
                    <a:pt x="701" y="17336"/>
                  </a:cubicBezTo>
                  <a:cubicBezTo>
                    <a:pt x="734" y="22039"/>
                    <a:pt x="1001" y="26776"/>
                    <a:pt x="0" y="31413"/>
                  </a:cubicBezTo>
                  <a:cubicBezTo>
                    <a:pt x="1410" y="32822"/>
                    <a:pt x="3206" y="33749"/>
                    <a:pt x="5230" y="33749"/>
                  </a:cubicBezTo>
                  <a:cubicBezTo>
                    <a:pt x="5266" y="33749"/>
                    <a:pt x="5302" y="33748"/>
                    <a:pt x="5338" y="33748"/>
                  </a:cubicBezTo>
                  <a:cubicBezTo>
                    <a:pt x="7372" y="33714"/>
                    <a:pt x="9340" y="33181"/>
                    <a:pt x="11275" y="32614"/>
                  </a:cubicBezTo>
                  <a:cubicBezTo>
                    <a:pt x="12409" y="32280"/>
                    <a:pt x="13677" y="31880"/>
                    <a:pt x="14244" y="30846"/>
                  </a:cubicBezTo>
                  <a:cubicBezTo>
                    <a:pt x="14577" y="30212"/>
                    <a:pt x="14577" y="29411"/>
                    <a:pt x="14577" y="28711"/>
                  </a:cubicBezTo>
                  <a:cubicBezTo>
                    <a:pt x="14511" y="24374"/>
                    <a:pt x="14477" y="20038"/>
                    <a:pt x="14411" y="15668"/>
                  </a:cubicBezTo>
                  <a:cubicBezTo>
                    <a:pt x="15678" y="14000"/>
                    <a:pt x="16312" y="11866"/>
                    <a:pt x="15978" y="9831"/>
                  </a:cubicBezTo>
                  <a:cubicBezTo>
                    <a:pt x="15578" y="7195"/>
                    <a:pt x="13877" y="5027"/>
                    <a:pt x="11976" y="3026"/>
                  </a:cubicBezTo>
                  <a:cubicBezTo>
                    <a:pt x="11509" y="2425"/>
                    <a:pt x="10975" y="1892"/>
                    <a:pt x="10408" y="1425"/>
                  </a:cubicBezTo>
                  <a:lnTo>
                    <a:pt x="10374" y="1391"/>
                  </a:lnTo>
                  <a:cubicBezTo>
                    <a:pt x="9407" y="657"/>
                    <a:pt x="8340" y="157"/>
                    <a:pt x="7172" y="24"/>
                  </a:cubicBezTo>
                  <a:cubicBezTo>
                    <a:pt x="7060" y="8"/>
                    <a:pt x="6948" y="1"/>
                    <a:pt x="6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2;p17">
              <a:extLst>
                <a:ext uri="{FF2B5EF4-FFF2-40B4-BE49-F238E27FC236}">
                  <a16:creationId xmlns:a16="http://schemas.microsoft.com/office/drawing/2014/main" id="{2ADD372E-92E8-4048-4A0A-A26FB426104E}"/>
                </a:ext>
              </a:extLst>
            </p:cNvPr>
            <p:cNvSpPr/>
            <p:nvPr/>
          </p:nvSpPr>
          <p:spPr>
            <a:xfrm>
              <a:off x="6530049" y="2171802"/>
              <a:ext cx="68437" cy="104337"/>
            </a:xfrm>
            <a:custGeom>
              <a:avLst/>
              <a:gdLst/>
              <a:ahLst/>
              <a:cxnLst/>
              <a:rect l="l" t="t" r="r" b="b"/>
              <a:pathLst>
                <a:path w="4070" h="6205" extrusionOk="0">
                  <a:moveTo>
                    <a:pt x="0" y="0"/>
                  </a:moveTo>
                  <a:lnTo>
                    <a:pt x="0" y="0"/>
                  </a:lnTo>
                  <a:cubicBezTo>
                    <a:pt x="201" y="1601"/>
                    <a:pt x="434" y="3202"/>
                    <a:pt x="668" y="4804"/>
                  </a:cubicBezTo>
                  <a:cubicBezTo>
                    <a:pt x="1902" y="5304"/>
                    <a:pt x="2836" y="5704"/>
                    <a:pt x="4070" y="6205"/>
                  </a:cubicBezTo>
                  <a:cubicBezTo>
                    <a:pt x="3903" y="4503"/>
                    <a:pt x="3836" y="2669"/>
                    <a:pt x="3670" y="968"/>
                  </a:cubicBezTo>
                  <a:cubicBezTo>
                    <a:pt x="2402" y="834"/>
                    <a:pt x="1168" y="467"/>
                    <a:pt x="0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3;p17">
              <a:extLst>
                <a:ext uri="{FF2B5EF4-FFF2-40B4-BE49-F238E27FC236}">
                  <a16:creationId xmlns:a16="http://schemas.microsoft.com/office/drawing/2014/main" id="{EAE81264-0FB3-D69A-9FB4-6EC6A5180124}"/>
                </a:ext>
              </a:extLst>
            </p:cNvPr>
            <p:cNvSpPr/>
            <p:nvPr/>
          </p:nvSpPr>
          <p:spPr>
            <a:xfrm>
              <a:off x="6530049" y="2171802"/>
              <a:ext cx="67327" cy="86950"/>
            </a:xfrm>
            <a:custGeom>
              <a:avLst/>
              <a:gdLst/>
              <a:ahLst/>
              <a:cxnLst/>
              <a:rect l="l" t="t" r="r" b="b"/>
              <a:pathLst>
                <a:path w="4004" h="5171" extrusionOk="0">
                  <a:moveTo>
                    <a:pt x="0" y="0"/>
                  </a:moveTo>
                  <a:lnTo>
                    <a:pt x="0" y="0"/>
                  </a:lnTo>
                  <a:cubicBezTo>
                    <a:pt x="167" y="1034"/>
                    <a:pt x="267" y="2135"/>
                    <a:pt x="434" y="3169"/>
                  </a:cubicBezTo>
                  <a:cubicBezTo>
                    <a:pt x="1501" y="4036"/>
                    <a:pt x="2702" y="4704"/>
                    <a:pt x="4003" y="5171"/>
                  </a:cubicBezTo>
                  <a:cubicBezTo>
                    <a:pt x="3870" y="3803"/>
                    <a:pt x="3770" y="2335"/>
                    <a:pt x="3670" y="968"/>
                  </a:cubicBezTo>
                  <a:cubicBezTo>
                    <a:pt x="2402" y="834"/>
                    <a:pt x="1201" y="434"/>
                    <a:pt x="0" y="0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4;p17">
              <a:extLst>
                <a:ext uri="{FF2B5EF4-FFF2-40B4-BE49-F238E27FC236}">
                  <a16:creationId xmlns:a16="http://schemas.microsoft.com/office/drawing/2014/main" id="{39F208BC-43F7-D6A6-B747-13BB8FB12A74}"/>
                </a:ext>
              </a:extLst>
            </p:cNvPr>
            <p:cNvSpPr/>
            <p:nvPr/>
          </p:nvSpPr>
          <p:spPr>
            <a:xfrm>
              <a:off x="6486851" y="2029748"/>
              <a:ext cx="177835" cy="213853"/>
            </a:xfrm>
            <a:custGeom>
              <a:avLst/>
              <a:gdLst/>
              <a:ahLst/>
              <a:cxnLst/>
              <a:rect l="l" t="t" r="r" b="b"/>
              <a:pathLst>
                <a:path w="10576" h="12718" extrusionOk="0">
                  <a:moveTo>
                    <a:pt x="5449" y="1"/>
                  </a:moveTo>
                  <a:cubicBezTo>
                    <a:pt x="5231" y="1"/>
                    <a:pt x="5015" y="15"/>
                    <a:pt x="4804" y="42"/>
                  </a:cubicBezTo>
                  <a:cubicBezTo>
                    <a:pt x="2770" y="309"/>
                    <a:pt x="1002" y="2044"/>
                    <a:pt x="501" y="4078"/>
                  </a:cubicBezTo>
                  <a:cubicBezTo>
                    <a:pt x="1" y="6113"/>
                    <a:pt x="635" y="8315"/>
                    <a:pt x="2002" y="9916"/>
                  </a:cubicBezTo>
                  <a:cubicBezTo>
                    <a:pt x="3403" y="11484"/>
                    <a:pt x="5438" y="12451"/>
                    <a:pt x="7506" y="12718"/>
                  </a:cubicBezTo>
                  <a:cubicBezTo>
                    <a:pt x="9674" y="9983"/>
                    <a:pt x="10575" y="6280"/>
                    <a:pt x="9808" y="2878"/>
                  </a:cubicBezTo>
                  <a:cubicBezTo>
                    <a:pt x="9389" y="1024"/>
                    <a:pt x="7336" y="1"/>
                    <a:pt x="5449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5;p17">
              <a:extLst>
                <a:ext uri="{FF2B5EF4-FFF2-40B4-BE49-F238E27FC236}">
                  <a16:creationId xmlns:a16="http://schemas.microsoft.com/office/drawing/2014/main" id="{7A79C242-F274-B5A6-631D-EFD57AF34ECC}"/>
                </a:ext>
              </a:extLst>
            </p:cNvPr>
            <p:cNvSpPr/>
            <p:nvPr/>
          </p:nvSpPr>
          <p:spPr>
            <a:xfrm>
              <a:off x="6469464" y="2019036"/>
              <a:ext cx="209246" cy="199897"/>
            </a:xfrm>
            <a:custGeom>
              <a:avLst/>
              <a:gdLst/>
              <a:ahLst/>
              <a:cxnLst/>
              <a:rect l="l" t="t" r="r" b="b"/>
              <a:pathLst>
                <a:path w="12444" h="11888" extrusionOk="0">
                  <a:moveTo>
                    <a:pt x="6312" y="0"/>
                  </a:moveTo>
                  <a:cubicBezTo>
                    <a:pt x="6187" y="0"/>
                    <a:pt x="6063" y="4"/>
                    <a:pt x="5938" y="12"/>
                  </a:cubicBezTo>
                  <a:cubicBezTo>
                    <a:pt x="4170" y="112"/>
                    <a:pt x="2469" y="1046"/>
                    <a:pt x="1402" y="2514"/>
                  </a:cubicBezTo>
                  <a:cubicBezTo>
                    <a:pt x="368" y="3948"/>
                    <a:pt x="1" y="5850"/>
                    <a:pt x="334" y="7584"/>
                  </a:cubicBezTo>
                  <a:cubicBezTo>
                    <a:pt x="668" y="9352"/>
                    <a:pt x="1869" y="10886"/>
                    <a:pt x="3337" y="11887"/>
                  </a:cubicBezTo>
                  <a:cubicBezTo>
                    <a:pt x="3503" y="11253"/>
                    <a:pt x="3403" y="10586"/>
                    <a:pt x="3370" y="9919"/>
                  </a:cubicBezTo>
                  <a:cubicBezTo>
                    <a:pt x="2636" y="9285"/>
                    <a:pt x="2102" y="8418"/>
                    <a:pt x="1869" y="7451"/>
                  </a:cubicBezTo>
                  <a:cubicBezTo>
                    <a:pt x="1769" y="6850"/>
                    <a:pt x="1769" y="6116"/>
                    <a:pt x="2169" y="5616"/>
                  </a:cubicBezTo>
                  <a:cubicBezTo>
                    <a:pt x="2317" y="5468"/>
                    <a:pt x="2519" y="5320"/>
                    <a:pt x="2722" y="5320"/>
                  </a:cubicBezTo>
                  <a:cubicBezTo>
                    <a:pt x="2794" y="5320"/>
                    <a:pt x="2866" y="5339"/>
                    <a:pt x="2936" y="5383"/>
                  </a:cubicBezTo>
                  <a:cubicBezTo>
                    <a:pt x="3036" y="5416"/>
                    <a:pt x="3136" y="5549"/>
                    <a:pt x="3170" y="5683"/>
                  </a:cubicBezTo>
                  <a:cubicBezTo>
                    <a:pt x="3503" y="6383"/>
                    <a:pt x="3537" y="7251"/>
                    <a:pt x="3270" y="7951"/>
                  </a:cubicBezTo>
                  <a:cubicBezTo>
                    <a:pt x="3470" y="7951"/>
                    <a:pt x="3637" y="8018"/>
                    <a:pt x="3804" y="8018"/>
                  </a:cubicBezTo>
                  <a:cubicBezTo>
                    <a:pt x="3837" y="7451"/>
                    <a:pt x="3870" y="6917"/>
                    <a:pt x="3870" y="6383"/>
                  </a:cubicBezTo>
                  <a:cubicBezTo>
                    <a:pt x="4671" y="6016"/>
                    <a:pt x="5338" y="5383"/>
                    <a:pt x="5972" y="4782"/>
                  </a:cubicBezTo>
                  <a:cubicBezTo>
                    <a:pt x="7331" y="5569"/>
                    <a:pt x="8947" y="5981"/>
                    <a:pt x="10550" y="5981"/>
                  </a:cubicBezTo>
                  <a:cubicBezTo>
                    <a:pt x="11189" y="5981"/>
                    <a:pt x="11825" y="5916"/>
                    <a:pt x="12443" y="5783"/>
                  </a:cubicBezTo>
                  <a:cubicBezTo>
                    <a:pt x="12210" y="4248"/>
                    <a:pt x="11509" y="2581"/>
                    <a:pt x="10308" y="1513"/>
                  </a:cubicBezTo>
                  <a:cubicBezTo>
                    <a:pt x="9172" y="530"/>
                    <a:pt x="7753" y="0"/>
                    <a:pt x="6312" y="0"/>
                  </a:cubicBezTo>
                  <a:close/>
                </a:path>
              </a:pathLst>
            </a:custGeom>
            <a:solidFill>
              <a:srgbClr val="735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66;p17">
              <a:extLst>
                <a:ext uri="{FF2B5EF4-FFF2-40B4-BE49-F238E27FC236}">
                  <a16:creationId xmlns:a16="http://schemas.microsoft.com/office/drawing/2014/main" id="{E247ABA5-FE3A-B6D4-7721-EE1CA53655E3}"/>
                </a:ext>
              </a:extLst>
            </p:cNvPr>
            <p:cNvSpPr/>
            <p:nvPr/>
          </p:nvSpPr>
          <p:spPr>
            <a:xfrm>
              <a:off x="6563695" y="2163899"/>
              <a:ext cx="90885" cy="81099"/>
            </a:xfrm>
            <a:custGeom>
              <a:avLst/>
              <a:gdLst/>
              <a:ahLst/>
              <a:cxnLst/>
              <a:rect l="l" t="t" r="r" b="b"/>
              <a:pathLst>
                <a:path w="5405" h="4823" extrusionOk="0">
                  <a:moveTo>
                    <a:pt x="2878" y="1"/>
                  </a:moveTo>
                  <a:cubicBezTo>
                    <a:pt x="2080" y="1"/>
                    <a:pt x="1242" y="303"/>
                    <a:pt x="735" y="937"/>
                  </a:cubicBezTo>
                  <a:cubicBezTo>
                    <a:pt x="201" y="1538"/>
                    <a:pt x="1" y="2505"/>
                    <a:pt x="368" y="3272"/>
                  </a:cubicBezTo>
                  <a:cubicBezTo>
                    <a:pt x="635" y="3873"/>
                    <a:pt x="1235" y="4306"/>
                    <a:pt x="1802" y="4606"/>
                  </a:cubicBezTo>
                  <a:cubicBezTo>
                    <a:pt x="2062" y="4727"/>
                    <a:pt x="2346" y="4823"/>
                    <a:pt x="2619" y="4823"/>
                  </a:cubicBezTo>
                  <a:cubicBezTo>
                    <a:pt x="2800" y="4823"/>
                    <a:pt x="2976" y="4780"/>
                    <a:pt x="3136" y="4673"/>
                  </a:cubicBezTo>
                  <a:cubicBezTo>
                    <a:pt x="3370" y="4540"/>
                    <a:pt x="3470" y="4373"/>
                    <a:pt x="3603" y="4206"/>
                  </a:cubicBezTo>
                  <a:cubicBezTo>
                    <a:pt x="4204" y="3439"/>
                    <a:pt x="5038" y="2338"/>
                    <a:pt x="5238" y="1337"/>
                  </a:cubicBezTo>
                  <a:cubicBezTo>
                    <a:pt x="5405" y="504"/>
                    <a:pt x="3603" y="70"/>
                    <a:pt x="3003" y="3"/>
                  </a:cubicBezTo>
                  <a:cubicBezTo>
                    <a:pt x="2961" y="2"/>
                    <a:pt x="2920" y="1"/>
                    <a:pt x="2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67;p17">
              <a:extLst>
                <a:ext uri="{FF2B5EF4-FFF2-40B4-BE49-F238E27FC236}">
                  <a16:creationId xmlns:a16="http://schemas.microsoft.com/office/drawing/2014/main" id="{50AD872D-5E97-FAB1-28E9-44C9AD381BF7}"/>
                </a:ext>
              </a:extLst>
            </p:cNvPr>
            <p:cNvSpPr/>
            <p:nvPr/>
          </p:nvSpPr>
          <p:spPr>
            <a:xfrm>
              <a:off x="6523878" y="2119069"/>
              <a:ext cx="66201" cy="63964"/>
            </a:xfrm>
            <a:custGeom>
              <a:avLst/>
              <a:gdLst/>
              <a:ahLst/>
              <a:cxnLst/>
              <a:rect l="l" t="t" r="r" b="b"/>
              <a:pathLst>
                <a:path w="3937" h="3804" extrusionOk="0">
                  <a:moveTo>
                    <a:pt x="0" y="1"/>
                  </a:moveTo>
                  <a:cubicBezTo>
                    <a:pt x="101" y="167"/>
                    <a:pt x="134" y="334"/>
                    <a:pt x="167" y="501"/>
                  </a:cubicBezTo>
                  <a:cubicBezTo>
                    <a:pt x="1602" y="1268"/>
                    <a:pt x="2769" y="2336"/>
                    <a:pt x="3570" y="3737"/>
                  </a:cubicBezTo>
                  <a:cubicBezTo>
                    <a:pt x="3603" y="3770"/>
                    <a:pt x="3636" y="3803"/>
                    <a:pt x="3736" y="3803"/>
                  </a:cubicBezTo>
                  <a:cubicBezTo>
                    <a:pt x="3736" y="3803"/>
                    <a:pt x="3770" y="3770"/>
                    <a:pt x="3803" y="3770"/>
                  </a:cubicBezTo>
                  <a:cubicBezTo>
                    <a:pt x="3937" y="3670"/>
                    <a:pt x="3937" y="3570"/>
                    <a:pt x="3903" y="3470"/>
                  </a:cubicBezTo>
                  <a:cubicBezTo>
                    <a:pt x="3036" y="1935"/>
                    <a:pt x="1635" y="73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68;p17">
              <a:extLst>
                <a:ext uri="{FF2B5EF4-FFF2-40B4-BE49-F238E27FC236}">
                  <a16:creationId xmlns:a16="http://schemas.microsoft.com/office/drawing/2014/main" id="{026C150A-2F5E-FBC1-B2B2-4807C10EF0BF}"/>
                </a:ext>
              </a:extLst>
            </p:cNvPr>
            <p:cNvSpPr/>
            <p:nvPr/>
          </p:nvSpPr>
          <p:spPr>
            <a:xfrm>
              <a:off x="6499193" y="2151035"/>
              <a:ext cx="81906" cy="65091"/>
            </a:xfrm>
            <a:custGeom>
              <a:avLst/>
              <a:gdLst/>
              <a:ahLst/>
              <a:cxnLst/>
              <a:rect l="l" t="t" r="r" b="b"/>
              <a:pathLst>
                <a:path w="4871" h="3871" extrusionOk="0">
                  <a:moveTo>
                    <a:pt x="234" y="1"/>
                  </a:moveTo>
                  <a:cubicBezTo>
                    <a:pt x="234" y="1"/>
                    <a:pt x="201" y="34"/>
                    <a:pt x="201" y="68"/>
                  </a:cubicBezTo>
                  <a:cubicBezTo>
                    <a:pt x="1" y="1269"/>
                    <a:pt x="735" y="2369"/>
                    <a:pt x="1569" y="2936"/>
                  </a:cubicBezTo>
                  <a:cubicBezTo>
                    <a:pt x="2536" y="3570"/>
                    <a:pt x="3703" y="3770"/>
                    <a:pt x="4604" y="3870"/>
                  </a:cubicBezTo>
                  <a:cubicBezTo>
                    <a:pt x="4737" y="3870"/>
                    <a:pt x="4838" y="3770"/>
                    <a:pt x="4838" y="3704"/>
                  </a:cubicBezTo>
                  <a:cubicBezTo>
                    <a:pt x="4871" y="3604"/>
                    <a:pt x="4771" y="3503"/>
                    <a:pt x="4671" y="3503"/>
                  </a:cubicBezTo>
                  <a:cubicBezTo>
                    <a:pt x="3770" y="3403"/>
                    <a:pt x="2669" y="3237"/>
                    <a:pt x="1769" y="2603"/>
                  </a:cubicBezTo>
                  <a:cubicBezTo>
                    <a:pt x="1202" y="2236"/>
                    <a:pt x="701" y="1535"/>
                    <a:pt x="568" y="768"/>
                  </a:cubicBezTo>
                  <a:cubicBezTo>
                    <a:pt x="434" y="535"/>
                    <a:pt x="334" y="268"/>
                    <a:pt x="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69;p17">
              <a:extLst>
                <a:ext uri="{FF2B5EF4-FFF2-40B4-BE49-F238E27FC236}">
                  <a16:creationId xmlns:a16="http://schemas.microsoft.com/office/drawing/2014/main" id="{9025EECF-E989-694D-30A3-05B3A6A31C85}"/>
                </a:ext>
              </a:extLst>
            </p:cNvPr>
            <p:cNvSpPr/>
            <p:nvPr/>
          </p:nvSpPr>
          <p:spPr>
            <a:xfrm>
              <a:off x="6447033" y="2045083"/>
              <a:ext cx="248761" cy="169277"/>
            </a:xfrm>
            <a:custGeom>
              <a:avLst/>
              <a:gdLst/>
              <a:ahLst/>
              <a:cxnLst/>
              <a:rect l="l" t="t" r="r" b="b"/>
              <a:pathLst>
                <a:path w="14794" h="10067" extrusionOk="0">
                  <a:moveTo>
                    <a:pt x="4812" y="0"/>
                  </a:moveTo>
                  <a:cubicBezTo>
                    <a:pt x="4677" y="0"/>
                    <a:pt x="4541" y="10"/>
                    <a:pt x="4404" y="31"/>
                  </a:cubicBezTo>
                  <a:cubicBezTo>
                    <a:pt x="3103" y="231"/>
                    <a:pt x="2135" y="1465"/>
                    <a:pt x="1468" y="2633"/>
                  </a:cubicBezTo>
                  <a:cubicBezTo>
                    <a:pt x="868" y="3633"/>
                    <a:pt x="334" y="4701"/>
                    <a:pt x="167" y="5868"/>
                  </a:cubicBezTo>
                  <a:cubicBezTo>
                    <a:pt x="1" y="7036"/>
                    <a:pt x="234" y="8303"/>
                    <a:pt x="1035" y="9171"/>
                  </a:cubicBezTo>
                  <a:cubicBezTo>
                    <a:pt x="1550" y="9729"/>
                    <a:pt x="2329" y="10066"/>
                    <a:pt x="3085" y="10066"/>
                  </a:cubicBezTo>
                  <a:cubicBezTo>
                    <a:pt x="3503" y="10066"/>
                    <a:pt x="3914" y="9963"/>
                    <a:pt x="4270" y="9738"/>
                  </a:cubicBezTo>
                  <a:cubicBezTo>
                    <a:pt x="5971" y="8670"/>
                    <a:pt x="5671" y="5702"/>
                    <a:pt x="7473" y="4801"/>
                  </a:cubicBezTo>
                  <a:cubicBezTo>
                    <a:pt x="7896" y="4581"/>
                    <a:pt x="8364" y="4517"/>
                    <a:pt x="8848" y="4517"/>
                  </a:cubicBezTo>
                  <a:cubicBezTo>
                    <a:pt x="9394" y="4517"/>
                    <a:pt x="9960" y="4599"/>
                    <a:pt x="10508" y="4634"/>
                  </a:cubicBezTo>
                  <a:cubicBezTo>
                    <a:pt x="10517" y="4634"/>
                    <a:pt x="10526" y="4634"/>
                    <a:pt x="10535" y="4634"/>
                  </a:cubicBezTo>
                  <a:cubicBezTo>
                    <a:pt x="11722" y="4634"/>
                    <a:pt x="14794" y="2462"/>
                    <a:pt x="12509" y="1966"/>
                  </a:cubicBezTo>
                  <a:cubicBezTo>
                    <a:pt x="12373" y="1937"/>
                    <a:pt x="12235" y="1925"/>
                    <a:pt x="12096" y="1925"/>
                  </a:cubicBezTo>
                  <a:cubicBezTo>
                    <a:pt x="11591" y="1925"/>
                    <a:pt x="11079" y="2080"/>
                    <a:pt x="10608" y="2132"/>
                  </a:cubicBezTo>
                  <a:cubicBezTo>
                    <a:pt x="10579" y="2133"/>
                    <a:pt x="10549" y="2134"/>
                    <a:pt x="10520" y="2134"/>
                  </a:cubicBezTo>
                  <a:cubicBezTo>
                    <a:pt x="8466" y="2134"/>
                    <a:pt x="6800" y="0"/>
                    <a:pt x="4812" y="0"/>
                  </a:cubicBezTo>
                  <a:close/>
                </a:path>
              </a:pathLst>
            </a:custGeom>
            <a:solidFill>
              <a:srgbClr val="735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70;p17">
              <a:extLst>
                <a:ext uri="{FF2B5EF4-FFF2-40B4-BE49-F238E27FC236}">
                  <a16:creationId xmlns:a16="http://schemas.microsoft.com/office/drawing/2014/main" id="{31D7C748-A434-9592-B027-24CC2E56438E}"/>
                </a:ext>
              </a:extLst>
            </p:cNvPr>
            <p:cNvSpPr/>
            <p:nvPr/>
          </p:nvSpPr>
          <p:spPr>
            <a:xfrm>
              <a:off x="6717956" y="3749060"/>
              <a:ext cx="175011" cy="97611"/>
            </a:xfrm>
            <a:custGeom>
              <a:avLst/>
              <a:gdLst/>
              <a:ahLst/>
              <a:cxnLst/>
              <a:rect l="l" t="t" r="r" b="b"/>
              <a:pathLst>
                <a:path w="10408" h="5805" extrusionOk="0">
                  <a:moveTo>
                    <a:pt x="434" y="1"/>
                  </a:moveTo>
                  <a:lnTo>
                    <a:pt x="434" y="1"/>
                  </a:lnTo>
                  <a:cubicBezTo>
                    <a:pt x="0" y="935"/>
                    <a:pt x="200" y="2035"/>
                    <a:pt x="600" y="2936"/>
                  </a:cubicBezTo>
                  <a:cubicBezTo>
                    <a:pt x="1034" y="3903"/>
                    <a:pt x="1568" y="4837"/>
                    <a:pt x="1868" y="5805"/>
                  </a:cubicBezTo>
                  <a:lnTo>
                    <a:pt x="3069" y="5471"/>
                  </a:lnTo>
                  <a:lnTo>
                    <a:pt x="2602" y="3637"/>
                  </a:lnTo>
                  <a:lnTo>
                    <a:pt x="2602" y="3637"/>
                  </a:lnTo>
                  <a:cubicBezTo>
                    <a:pt x="3375" y="4126"/>
                    <a:pt x="4308" y="4317"/>
                    <a:pt x="5230" y="4317"/>
                  </a:cubicBezTo>
                  <a:cubicBezTo>
                    <a:pt x="5502" y="4317"/>
                    <a:pt x="5772" y="4301"/>
                    <a:pt x="6038" y="4270"/>
                  </a:cubicBezTo>
                  <a:cubicBezTo>
                    <a:pt x="7205" y="4137"/>
                    <a:pt x="8339" y="3770"/>
                    <a:pt x="9440" y="3403"/>
                  </a:cubicBezTo>
                  <a:cubicBezTo>
                    <a:pt x="9740" y="3270"/>
                    <a:pt x="10074" y="3136"/>
                    <a:pt x="10241" y="2903"/>
                  </a:cubicBezTo>
                  <a:cubicBezTo>
                    <a:pt x="10407" y="2636"/>
                    <a:pt x="10374" y="2069"/>
                    <a:pt x="10074" y="1969"/>
                  </a:cubicBezTo>
                  <a:cubicBezTo>
                    <a:pt x="9680" y="2086"/>
                    <a:pt x="9275" y="2136"/>
                    <a:pt x="8866" y="2136"/>
                  </a:cubicBezTo>
                  <a:cubicBezTo>
                    <a:pt x="7647" y="2136"/>
                    <a:pt x="6386" y="1693"/>
                    <a:pt x="5237" y="1268"/>
                  </a:cubicBezTo>
                  <a:cubicBezTo>
                    <a:pt x="4370" y="935"/>
                    <a:pt x="3536" y="601"/>
                    <a:pt x="2669" y="268"/>
                  </a:cubicBezTo>
                  <a:cubicBezTo>
                    <a:pt x="2001" y="34"/>
                    <a:pt x="1067" y="234"/>
                    <a:pt x="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71;p17">
              <a:extLst>
                <a:ext uri="{FF2B5EF4-FFF2-40B4-BE49-F238E27FC236}">
                  <a16:creationId xmlns:a16="http://schemas.microsoft.com/office/drawing/2014/main" id="{406C5764-84CE-C068-F3B1-1FFD2A5EC49E}"/>
                </a:ext>
              </a:extLst>
            </p:cNvPr>
            <p:cNvSpPr/>
            <p:nvPr/>
          </p:nvSpPr>
          <p:spPr>
            <a:xfrm>
              <a:off x="6384767" y="2769714"/>
              <a:ext cx="303477" cy="205311"/>
            </a:xfrm>
            <a:custGeom>
              <a:avLst/>
              <a:gdLst/>
              <a:ahLst/>
              <a:cxnLst/>
              <a:rect l="l" t="t" r="r" b="b"/>
              <a:pathLst>
                <a:path w="18048" h="12210" extrusionOk="0">
                  <a:moveTo>
                    <a:pt x="1902" y="1"/>
                  </a:moveTo>
                  <a:cubicBezTo>
                    <a:pt x="835" y="1"/>
                    <a:pt x="1" y="868"/>
                    <a:pt x="1" y="1936"/>
                  </a:cubicBezTo>
                  <a:lnTo>
                    <a:pt x="1" y="10308"/>
                  </a:lnTo>
                  <a:cubicBezTo>
                    <a:pt x="1" y="11376"/>
                    <a:pt x="868" y="12210"/>
                    <a:pt x="1902" y="12210"/>
                  </a:cubicBezTo>
                  <a:lnTo>
                    <a:pt x="16146" y="12210"/>
                  </a:lnTo>
                  <a:cubicBezTo>
                    <a:pt x="17213" y="12210"/>
                    <a:pt x="18047" y="11342"/>
                    <a:pt x="18047" y="10308"/>
                  </a:cubicBezTo>
                  <a:lnTo>
                    <a:pt x="18047" y="1936"/>
                  </a:lnTo>
                  <a:cubicBezTo>
                    <a:pt x="18047" y="835"/>
                    <a:pt x="17180" y="1"/>
                    <a:pt x="16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72;p17">
              <a:extLst>
                <a:ext uri="{FF2B5EF4-FFF2-40B4-BE49-F238E27FC236}">
                  <a16:creationId xmlns:a16="http://schemas.microsoft.com/office/drawing/2014/main" id="{FF815A14-90DD-DDE1-A131-BE5440E47A56}"/>
                </a:ext>
              </a:extLst>
            </p:cNvPr>
            <p:cNvSpPr/>
            <p:nvPr/>
          </p:nvSpPr>
          <p:spPr>
            <a:xfrm>
              <a:off x="6504809" y="2909330"/>
              <a:ext cx="85269" cy="97897"/>
            </a:xfrm>
            <a:custGeom>
              <a:avLst/>
              <a:gdLst/>
              <a:ahLst/>
              <a:cxnLst/>
              <a:rect l="l" t="t" r="r" b="b"/>
              <a:pathLst>
                <a:path w="5071" h="5822" extrusionOk="0">
                  <a:moveTo>
                    <a:pt x="834" y="0"/>
                  </a:moveTo>
                  <a:cubicBezTo>
                    <a:pt x="556" y="0"/>
                    <a:pt x="293" y="43"/>
                    <a:pt x="67" y="171"/>
                  </a:cubicBezTo>
                  <a:cubicBezTo>
                    <a:pt x="34" y="1171"/>
                    <a:pt x="0" y="2172"/>
                    <a:pt x="200" y="3139"/>
                  </a:cubicBezTo>
                  <a:cubicBezTo>
                    <a:pt x="401" y="4074"/>
                    <a:pt x="901" y="5041"/>
                    <a:pt x="1735" y="5608"/>
                  </a:cubicBezTo>
                  <a:cubicBezTo>
                    <a:pt x="1976" y="5762"/>
                    <a:pt x="2201" y="5822"/>
                    <a:pt x="2422" y="5822"/>
                  </a:cubicBezTo>
                  <a:cubicBezTo>
                    <a:pt x="2964" y="5822"/>
                    <a:pt x="3483" y="5464"/>
                    <a:pt x="4170" y="5274"/>
                  </a:cubicBezTo>
                  <a:cubicBezTo>
                    <a:pt x="4870" y="5041"/>
                    <a:pt x="5071" y="4107"/>
                    <a:pt x="4837" y="3440"/>
                  </a:cubicBezTo>
                  <a:cubicBezTo>
                    <a:pt x="4537" y="2706"/>
                    <a:pt x="3936" y="2272"/>
                    <a:pt x="3369" y="1805"/>
                  </a:cubicBezTo>
                  <a:cubicBezTo>
                    <a:pt x="2769" y="1338"/>
                    <a:pt x="2202" y="838"/>
                    <a:pt x="2002" y="137"/>
                  </a:cubicBezTo>
                  <a:cubicBezTo>
                    <a:pt x="1618" y="80"/>
                    <a:pt x="1211" y="0"/>
                    <a:pt x="834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3;p17">
              <a:extLst>
                <a:ext uri="{FF2B5EF4-FFF2-40B4-BE49-F238E27FC236}">
                  <a16:creationId xmlns:a16="http://schemas.microsoft.com/office/drawing/2014/main" id="{01A78E0B-3572-FFBC-DEED-758031D55E2A}"/>
                </a:ext>
              </a:extLst>
            </p:cNvPr>
            <p:cNvSpPr/>
            <p:nvPr/>
          </p:nvSpPr>
          <p:spPr>
            <a:xfrm>
              <a:off x="6419557" y="2256499"/>
              <a:ext cx="148645" cy="681512"/>
            </a:xfrm>
            <a:custGeom>
              <a:avLst/>
              <a:gdLst/>
              <a:ahLst/>
              <a:cxnLst/>
              <a:rect l="l" t="t" r="r" b="b"/>
              <a:pathLst>
                <a:path w="8840" h="40530" extrusionOk="0">
                  <a:moveTo>
                    <a:pt x="5771" y="0"/>
                  </a:moveTo>
                  <a:cubicBezTo>
                    <a:pt x="2502" y="3903"/>
                    <a:pt x="934" y="8973"/>
                    <a:pt x="467" y="14010"/>
                  </a:cubicBezTo>
                  <a:cubicBezTo>
                    <a:pt x="0" y="19080"/>
                    <a:pt x="567" y="24151"/>
                    <a:pt x="1134" y="29154"/>
                  </a:cubicBezTo>
                  <a:cubicBezTo>
                    <a:pt x="1601" y="33191"/>
                    <a:pt x="2202" y="37494"/>
                    <a:pt x="4837" y="40529"/>
                  </a:cubicBezTo>
                  <a:cubicBezTo>
                    <a:pt x="5904" y="40362"/>
                    <a:pt x="7072" y="40129"/>
                    <a:pt x="7906" y="39495"/>
                  </a:cubicBezTo>
                  <a:cubicBezTo>
                    <a:pt x="5104" y="31122"/>
                    <a:pt x="4437" y="21782"/>
                    <a:pt x="6838" y="13276"/>
                  </a:cubicBezTo>
                  <a:cubicBezTo>
                    <a:pt x="7505" y="10908"/>
                    <a:pt x="8406" y="8573"/>
                    <a:pt x="8606" y="6138"/>
                  </a:cubicBezTo>
                  <a:cubicBezTo>
                    <a:pt x="8840" y="3669"/>
                    <a:pt x="7572" y="1668"/>
                    <a:pt x="5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4;p17">
              <a:extLst>
                <a:ext uri="{FF2B5EF4-FFF2-40B4-BE49-F238E27FC236}">
                  <a16:creationId xmlns:a16="http://schemas.microsoft.com/office/drawing/2014/main" id="{A941E3CC-73E7-02A0-3C19-E4D3ABCE0F63}"/>
                </a:ext>
              </a:extLst>
            </p:cNvPr>
            <p:cNvSpPr/>
            <p:nvPr/>
          </p:nvSpPr>
          <p:spPr>
            <a:xfrm>
              <a:off x="6625961" y="2187978"/>
              <a:ext cx="88077" cy="71481"/>
            </a:xfrm>
            <a:custGeom>
              <a:avLst/>
              <a:gdLst/>
              <a:ahLst/>
              <a:cxnLst/>
              <a:rect l="l" t="t" r="r" b="b"/>
              <a:pathLst>
                <a:path w="5238" h="4251" extrusionOk="0">
                  <a:moveTo>
                    <a:pt x="962" y="1"/>
                  </a:moveTo>
                  <a:cubicBezTo>
                    <a:pt x="723" y="1"/>
                    <a:pt x="486" y="54"/>
                    <a:pt x="334" y="206"/>
                  </a:cubicBezTo>
                  <a:cubicBezTo>
                    <a:pt x="0" y="506"/>
                    <a:pt x="0" y="1006"/>
                    <a:pt x="134" y="1407"/>
                  </a:cubicBezTo>
                  <a:cubicBezTo>
                    <a:pt x="367" y="2240"/>
                    <a:pt x="1068" y="2974"/>
                    <a:pt x="1902" y="3241"/>
                  </a:cubicBezTo>
                  <a:cubicBezTo>
                    <a:pt x="2781" y="3524"/>
                    <a:pt x="3276" y="4251"/>
                    <a:pt x="4083" y="4251"/>
                  </a:cubicBezTo>
                  <a:cubicBezTo>
                    <a:pt x="4133" y="4251"/>
                    <a:pt x="4184" y="4248"/>
                    <a:pt x="4237" y="4242"/>
                  </a:cubicBezTo>
                  <a:cubicBezTo>
                    <a:pt x="4637" y="4175"/>
                    <a:pt x="5238" y="3708"/>
                    <a:pt x="5204" y="3375"/>
                  </a:cubicBezTo>
                  <a:cubicBezTo>
                    <a:pt x="5037" y="2341"/>
                    <a:pt x="4237" y="1407"/>
                    <a:pt x="3303" y="1040"/>
                  </a:cubicBezTo>
                  <a:cubicBezTo>
                    <a:pt x="2569" y="806"/>
                    <a:pt x="2035" y="172"/>
                    <a:pt x="1335" y="39"/>
                  </a:cubicBezTo>
                  <a:cubicBezTo>
                    <a:pt x="1219" y="16"/>
                    <a:pt x="1090" y="1"/>
                    <a:pt x="962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5;p17">
              <a:extLst>
                <a:ext uri="{FF2B5EF4-FFF2-40B4-BE49-F238E27FC236}">
                  <a16:creationId xmlns:a16="http://schemas.microsoft.com/office/drawing/2014/main" id="{29635E20-C497-9EB6-AEAC-90DE1108834C}"/>
                </a:ext>
              </a:extLst>
            </p:cNvPr>
            <p:cNvSpPr/>
            <p:nvPr/>
          </p:nvSpPr>
          <p:spPr>
            <a:xfrm>
              <a:off x="6676440" y="2238390"/>
              <a:ext cx="109398" cy="232182"/>
            </a:xfrm>
            <a:custGeom>
              <a:avLst/>
              <a:gdLst/>
              <a:ahLst/>
              <a:cxnLst/>
              <a:rect l="l" t="t" r="r" b="b"/>
              <a:pathLst>
                <a:path w="6506" h="13808" extrusionOk="0">
                  <a:moveTo>
                    <a:pt x="2012" y="1"/>
                  </a:moveTo>
                  <a:cubicBezTo>
                    <a:pt x="1219" y="1"/>
                    <a:pt x="401" y="495"/>
                    <a:pt x="1" y="1211"/>
                  </a:cubicBezTo>
                  <a:cubicBezTo>
                    <a:pt x="701" y="3579"/>
                    <a:pt x="1502" y="6348"/>
                    <a:pt x="2202" y="8716"/>
                  </a:cubicBezTo>
                  <a:cubicBezTo>
                    <a:pt x="2002" y="8416"/>
                    <a:pt x="1802" y="8182"/>
                    <a:pt x="1568" y="7882"/>
                  </a:cubicBezTo>
                  <a:lnTo>
                    <a:pt x="1568" y="7882"/>
                  </a:lnTo>
                  <a:cubicBezTo>
                    <a:pt x="1835" y="8516"/>
                    <a:pt x="2035" y="9183"/>
                    <a:pt x="2135" y="9850"/>
                  </a:cubicBezTo>
                  <a:cubicBezTo>
                    <a:pt x="2302" y="11084"/>
                    <a:pt x="2169" y="12385"/>
                    <a:pt x="1702" y="13586"/>
                  </a:cubicBezTo>
                  <a:cubicBezTo>
                    <a:pt x="1835" y="13653"/>
                    <a:pt x="1969" y="13653"/>
                    <a:pt x="2069" y="13686"/>
                  </a:cubicBezTo>
                  <a:cubicBezTo>
                    <a:pt x="2470" y="13756"/>
                    <a:pt x="2879" y="13807"/>
                    <a:pt x="3279" y="13807"/>
                  </a:cubicBezTo>
                  <a:cubicBezTo>
                    <a:pt x="3645" y="13807"/>
                    <a:pt x="4002" y="13764"/>
                    <a:pt x="4337" y="13653"/>
                  </a:cubicBezTo>
                  <a:cubicBezTo>
                    <a:pt x="5638" y="13186"/>
                    <a:pt x="6372" y="11751"/>
                    <a:pt x="6405" y="10384"/>
                  </a:cubicBezTo>
                  <a:cubicBezTo>
                    <a:pt x="6505" y="8983"/>
                    <a:pt x="5905" y="7482"/>
                    <a:pt x="5505" y="6181"/>
                  </a:cubicBezTo>
                  <a:cubicBezTo>
                    <a:pt x="4804" y="4046"/>
                    <a:pt x="3670" y="1844"/>
                    <a:pt x="2402" y="43"/>
                  </a:cubicBezTo>
                  <a:cubicBezTo>
                    <a:pt x="2274" y="15"/>
                    <a:pt x="2143" y="1"/>
                    <a:pt x="2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176;p17">
            <a:extLst>
              <a:ext uri="{FF2B5EF4-FFF2-40B4-BE49-F238E27FC236}">
                <a16:creationId xmlns:a16="http://schemas.microsoft.com/office/drawing/2014/main" id="{59F8BDD7-0E27-F328-0C67-9A76D04F06B0}"/>
              </a:ext>
            </a:extLst>
          </p:cNvPr>
          <p:cNvGrpSpPr/>
          <p:nvPr/>
        </p:nvGrpSpPr>
        <p:grpSpPr>
          <a:xfrm>
            <a:off x="7603294" y="1758622"/>
            <a:ext cx="857042" cy="2369070"/>
            <a:chOff x="7310264" y="2005399"/>
            <a:chExt cx="673087" cy="1860575"/>
          </a:xfrm>
        </p:grpSpPr>
        <p:sp>
          <p:nvSpPr>
            <p:cNvPr id="228" name="Google Shape;177;p17">
              <a:extLst>
                <a:ext uri="{FF2B5EF4-FFF2-40B4-BE49-F238E27FC236}">
                  <a16:creationId xmlns:a16="http://schemas.microsoft.com/office/drawing/2014/main" id="{2A325D19-A7CD-DE67-F720-69DEFDFEE8F6}"/>
                </a:ext>
              </a:extLst>
            </p:cNvPr>
            <p:cNvSpPr/>
            <p:nvPr/>
          </p:nvSpPr>
          <p:spPr>
            <a:xfrm>
              <a:off x="7732051" y="2874052"/>
              <a:ext cx="115569" cy="90397"/>
            </a:xfrm>
            <a:custGeom>
              <a:avLst/>
              <a:gdLst/>
              <a:ahLst/>
              <a:cxnLst/>
              <a:rect l="l" t="t" r="r" b="b"/>
              <a:pathLst>
                <a:path w="6873" h="5376" extrusionOk="0">
                  <a:moveTo>
                    <a:pt x="1383" y="0"/>
                  </a:moveTo>
                  <a:cubicBezTo>
                    <a:pt x="1157" y="0"/>
                    <a:pt x="948" y="74"/>
                    <a:pt x="701" y="301"/>
                  </a:cubicBezTo>
                  <a:cubicBezTo>
                    <a:pt x="334" y="634"/>
                    <a:pt x="1" y="1201"/>
                    <a:pt x="301" y="1602"/>
                  </a:cubicBezTo>
                  <a:cubicBezTo>
                    <a:pt x="1168" y="2936"/>
                    <a:pt x="2369" y="4070"/>
                    <a:pt x="3770" y="4871"/>
                  </a:cubicBezTo>
                  <a:cubicBezTo>
                    <a:pt x="4204" y="5104"/>
                    <a:pt x="4704" y="5304"/>
                    <a:pt x="5204" y="5371"/>
                  </a:cubicBezTo>
                  <a:cubicBezTo>
                    <a:pt x="5246" y="5374"/>
                    <a:pt x="5287" y="5375"/>
                    <a:pt x="5330" y="5375"/>
                  </a:cubicBezTo>
                  <a:cubicBezTo>
                    <a:pt x="5802" y="5375"/>
                    <a:pt x="6330" y="5202"/>
                    <a:pt x="6605" y="4804"/>
                  </a:cubicBezTo>
                  <a:cubicBezTo>
                    <a:pt x="6839" y="4437"/>
                    <a:pt x="6872" y="3970"/>
                    <a:pt x="6806" y="3570"/>
                  </a:cubicBezTo>
                  <a:cubicBezTo>
                    <a:pt x="6672" y="2969"/>
                    <a:pt x="6038" y="2235"/>
                    <a:pt x="5438" y="2202"/>
                  </a:cubicBezTo>
                  <a:cubicBezTo>
                    <a:pt x="5538" y="1702"/>
                    <a:pt x="5138" y="1168"/>
                    <a:pt x="4637" y="1001"/>
                  </a:cubicBezTo>
                  <a:cubicBezTo>
                    <a:pt x="4137" y="868"/>
                    <a:pt x="3603" y="901"/>
                    <a:pt x="3103" y="868"/>
                  </a:cubicBezTo>
                  <a:cubicBezTo>
                    <a:pt x="2536" y="768"/>
                    <a:pt x="2002" y="567"/>
                    <a:pt x="1835" y="67"/>
                  </a:cubicBezTo>
                  <a:cubicBezTo>
                    <a:pt x="1669" y="29"/>
                    <a:pt x="1523" y="0"/>
                    <a:pt x="1383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8;p17">
              <a:extLst>
                <a:ext uri="{FF2B5EF4-FFF2-40B4-BE49-F238E27FC236}">
                  <a16:creationId xmlns:a16="http://schemas.microsoft.com/office/drawing/2014/main" id="{F80BACA3-2CFB-07C2-FA1C-C3DCA69F2A2D}"/>
                </a:ext>
              </a:extLst>
            </p:cNvPr>
            <p:cNvSpPr/>
            <p:nvPr/>
          </p:nvSpPr>
          <p:spPr>
            <a:xfrm>
              <a:off x="7493665" y="2241904"/>
              <a:ext cx="279919" cy="675341"/>
            </a:xfrm>
            <a:custGeom>
              <a:avLst/>
              <a:gdLst/>
              <a:ahLst/>
              <a:cxnLst/>
              <a:rect l="l" t="t" r="r" b="b"/>
              <a:pathLst>
                <a:path w="16647" h="40163" extrusionOk="0">
                  <a:moveTo>
                    <a:pt x="9441" y="1"/>
                  </a:moveTo>
                  <a:cubicBezTo>
                    <a:pt x="5672" y="3370"/>
                    <a:pt x="2736" y="7773"/>
                    <a:pt x="1402" y="12610"/>
                  </a:cubicBezTo>
                  <a:cubicBezTo>
                    <a:pt x="1" y="17480"/>
                    <a:pt x="301" y="22817"/>
                    <a:pt x="2469" y="27387"/>
                  </a:cubicBezTo>
                  <a:cubicBezTo>
                    <a:pt x="5005" y="32724"/>
                    <a:pt x="9808" y="36527"/>
                    <a:pt x="14445" y="40163"/>
                  </a:cubicBezTo>
                  <a:cubicBezTo>
                    <a:pt x="15412" y="39562"/>
                    <a:pt x="16246" y="38729"/>
                    <a:pt x="16646" y="37728"/>
                  </a:cubicBezTo>
                  <a:cubicBezTo>
                    <a:pt x="14178" y="35226"/>
                    <a:pt x="11976" y="32191"/>
                    <a:pt x="10508" y="28988"/>
                  </a:cubicBezTo>
                  <a:cubicBezTo>
                    <a:pt x="9074" y="25786"/>
                    <a:pt x="8340" y="22183"/>
                    <a:pt x="8841" y="18681"/>
                  </a:cubicBezTo>
                  <a:cubicBezTo>
                    <a:pt x="9308" y="15512"/>
                    <a:pt x="10775" y="12543"/>
                    <a:pt x="11476" y="9441"/>
                  </a:cubicBezTo>
                  <a:cubicBezTo>
                    <a:pt x="12176" y="6305"/>
                    <a:pt x="11843" y="2136"/>
                    <a:pt x="94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9;p17">
              <a:extLst>
                <a:ext uri="{FF2B5EF4-FFF2-40B4-BE49-F238E27FC236}">
                  <a16:creationId xmlns:a16="http://schemas.microsoft.com/office/drawing/2014/main" id="{8DEEF664-B85D-4B12-50ED-E6338EB35053}"/>
                </a:ext>
              </a:extLst>
            </p:cNvPr>
            <p:cNvSpPr/>
            <p:nvPr/>
          </p:nvSpPr>
          <p:spPr>
            <a:xfrm>
              <a:off x="7493665" y="2241904"/>
              <a:ext cx="279919" cy="675341"/>
            </a:xfrm>
            <a:custGeom>
              <a:avLst/>
              <a:gdLst/>
              <a:ahLst/>
              <a:cxnLst/>
              <a:rect l="l" t="t" r="r" b="b"/>
              <a:pathLst>
                <a:path w="16647" h="40163" extrusionOk="0">
                  <a:moveTo>
                    <a:pt x="9441" y="1"/>
                  </a:moveTo>
                  <a:cubicBezTo>
                    <a:pt x="5672" y="3370"/>
                    <a:pt x="2736" y="7773"/>
                    <a:pt x="1402" y="12610"/>
                  </a:cubicBezTo>
                  <a:cubicBezTo>
                    <a:pt x="1" y="17480"/>
                    <a:pt x="301" y="22817"/>
                    <a:pt x="2469" y="27387"/>
                  </a:cubicBezTo>
                  <a:cubicBezTo>
                    <a:pt x="5005" y="32724"/>
                    <a:pt x="9808" y="36527"/>
                    <a:pt x="14445" y="40163"/>
                  </a:cubicBezTo>
                  <a:cubicBezTo>
                    <a:pt x="15412" y="39562"/>
                    <a:pt x="16246" y="38729"/>
                    <a:pt x="16646" y="37728"/>
                  </a:cubicBezTo>
                  <a:cubicBezTo>
                    <a:pt x="14178" y="35226"/>
                    <a:pt x="11976" y="32191"/>
                    <a:pt x="10508" y="28988"/>
                  </a:cubicBezTo>
                  <a:cubicBezTo>
                    <a:pt x="9074" y="25786"/>
                    <a:pt x="8340" y="22183"/>
                    <a:pt x="8841" y="18681"/>
                  </a:cubicBezTo>
                  <a:cubicBezTo>
                    <a:pt x="9308" y="15512"/>
                    <a:pt x="10775" y="12543"/>
                    <a:pt x="11476" y="9441"/>
                  </a:cubicBezTo>
                  <a:cubicBezTo>
                    <a:pt x="12176" y="6305"/>
                    <a:pt x="11843" y="2136"/>
                    <a:pt x="9441" y="1"/>
                  </a:cubicBezTo>
                  <a:close/>
                </a:path>
              </a:pathLst>
            </a:custGeom>
            <a:solidFill>
              <a:srgbClr val="000000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80;p17">
              <a:extLst>
                <a:ext uri="{FF2B5EF4-FFF2-40B4-BE49-F238E27FC236}">
                  <a16:creationId xmlns:a16="http://schemas.microsoft.com/office/drawing/2014/main" id="{886B4850-B258-ADE5-E3F2-3ABB616DCEB2}"/>
                </a:ext>
              </a:extLst>
            </p:cNvPr>
            <p:cNvSpPr/>
            <p:nvPr/>
          </p:nvSpPr>
          <p:spPr>
            <a:xfrm>
              <a:off x="7619879" y="2278376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81;p17">
              <a:extLst>
                <a:ext uri="{FF2B5EF4-FFF2-40B4-BE49-F238E27FC236}">
                  <a16:creationId xmlns:a16="http://schemas.microsoft.com/office/drawing/2014/main" id="{721EF114-82B6-7BBB-8B4B-09E677C6632F}"/>
                </a:ext>
              </a:extLst>
            </p:cNvPr>
            <p:cNvSpPr/>
            <p:nvPr/>
          </p:nvSpPr>
          <p:spPr>
            <a:xfrm>
              <a:off x="7559866" y="2329965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82;p17">
              <a:extLst>
                <a:ext uri="{FF2B5EF4-FFF2-40B4-BE49-F238E27FC236}">
                  <a16:creationId xmlns:a16="http://schemas.microsoft.com/office/drawing/2014/main" id="{A9BA063F-8377-09A4-B59C-C6A0D1D9CC46}"/>
                </a:ext>
              </a:extLst>
            </p:cNvPr>
            <p:cNvSpPr/>
            <p:nvPr/>
          </p:nvSpPr>
          <p:spPr>
            <a:xfrm>
              <a:off x="7619879" y="2329965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83;p17">
              <a:extLst>
                <a:ext uri="{FF2B5EF4-FFF2-40B4-BE49-F238E27FC236}">
                  <a16:creationId xmlns:a16="http://schemas.microsoft.com/office/drawing/2014/main" id="{578E6757-7D37-4393-F071-92499EAA6B95}"/>
                </a:ext>
              </a:extLst>
            </p:cNvPr>
            <p:cNvSpPr/>
            <p:nvPr/>
          </p:nvSpPr>
          <p:spPr>
            <a:xfrm>
              <a:off x="7679891" y="2329965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84;p17">
              <a:extLst>
                <a:ext uri="{FF2B5EF4-FFF2-40B4-BE49-F238E27FC236}">
                  <a16:creationId xmlns:a16="http://schemas.microsoft.com/office/drawing/2014/main" id="{D2FE867B-E41D-3BB4-F017-15BAE0DC1926}"/>
                </a:ext>
              </a:extLst>
            </p:cNvPr>
            <p:cNvSpPr/>
            <p:nvPr/>
          </p:nvSpPr>
          <p:spPr>
            <a:xfrm>
              <a:off x="7799362" y="2329965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85;p17">
              <a:extLst>
                <a:ext uri="{FF2B5EF4-FFF2-40B4-BE49-F238E27FC236}">
                  <a16:creationId xmlns:a16="http://schemas.microsoft.com/office/drawing/2014/main" id="{6E7701A0-6A17-1FED-9383-F8DC472C896F}"/>
                </a:ext>
              </a:extLst>
            </p:cNvPr>
            <p:cNvSpPr/>
            <p:nvPr/>
          </p:nvSpPr>
          <p:spPr>
            <a:xfrm>
              <a:off x="7559866" y="238157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0" y="1"/>
                  </a:moveTo>
                  <a:lnTo>
                    <a:pt x="0" y="1769"/>
                  </a:lnTo>
                  <a:lnTo>
                    <a:pt x="1768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86;p17">
              <a:extLst>
                <a:ext uri="{FF2B5EF4-FFF2-40B4-BE49-F238E27FC236}">
                  <a16:creationId xmlns:a16="http://schemas.microsoft.com/office/drawing/2014/main" id="{EA7D3F2F-10AB-689C-4624-F6669CF7A2EF}"/>
                </a:ext>
              </a:extLst>
            </p:cNvPr>
            <p:cNvSpPr/>
            <p:nvPr/>
          </p:nvSpPr>
          <p:spPr>
            <a:xfrm>
              <a:off x="7619879" y="2381570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1"/>
                  </a:moveTo>
                  <a:lnTo>
                    <a:pt x="0" y="1769"/>
                  </a:lnTo>
                  <a:lnTo>
                    <a:pt x="1802" y="1769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87;p17">
              <a:extLst>
                <a:ext uri="{FF2B5EF4-FFF2-40B4-BE49-F238E27FC236}">
                  <a16:creationId xmlns:a16="http://schemas.microsoft.com/office/drawing/2014/main" id="{1D8D13B5-DB38-87C1-638D-992BA2A55500}"/>
                </a:ext>
              </a:extLst>
            </p:cNvPr>
            <p:cNvSpPr/>
            <p:nvPr/>
          </p:nvSpPr>
          <p:spPr>
            <a:xfrm>
              <a:off x="7679891" y="238157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1" y="1"/>
                  </a:moveTo>
                  <a:lnTo>
                    <a:pt x="1" y="1769"/>
                  </a:lnTo>
                  <a:lnTo>
                    <a:pt x="1768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88;p17">
              <a:extLst>
                <a:ext uri="{FF2B5EF4-FFF2-40B4-BE49-F238E27FC236}">
                  <a16:creationId xmlns:a16="http://schemas.microsoft.com/office/drawing/2014/main" id="{B7EBC5DA-9436-76A1-72C0-26B5B3CA1880}"/>
                </a:ext>
              </a:extLst>
            </p:cNvPr>
            <p:cNvSpPr/>
            <p:nvPr/>
          </p:nvSpPr>
          <p:spPr>
            <a:xfrm>
              <a:off x="7499836" y="2433176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89;p17">
              <a:extLst>
                <a:ext uri="{FF2B5EF4-FFF2-40B4-BE49-F238E27FC236}">
                  <a16:creationId xmlns:a16="http://schemas.microsoft.com/office/drawing/2014/main" id="{B941D61B-5F8D-9502-954C-E15D7141C1A4}"/>
                </a:ext>
              </a:extLst>
            </p:cNvPr>
            <p:cNvSpPr/>
            <p:nvPr/>
          </p:nvSpPr>
          <p:spPr>
            <a:xfrm>
              <a:off x="7559866" y="2433176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90;p17">
              <a:extLst>
                <a:ext uri="{FF2B5EF4-FFF2-40B4-BE49-F238E27FC236}">
                  <a16:creationId xmlns:a16="http://schemas.microsoft.com/office/drawing/2014/main" id="{4E5EBEDB-6B55-AE84-CF46-97E495FE9394}"/>
                </a:ext>
              </a:extLst>
            </p:cNvPr>
            <p:cNvSpPr/>
            <p:nvPr/>
          </p:nvSpPr>
          <p:spPr>
            <a:xfrm>
              <a:off x="7619879" y="2433176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91;p17">
              <a:extLst>
                <a:ext uri="{FF2B5EF4-FFF2-40B4-BE49-F238E27FC236}">
                  <a16:creationId xmlns:a16="http://schemas.microsoft.com/office/drawing/2014/main" id="{23FDDC4C-7715-004B-3DD5-BDA13742CD6A}"/>
                </a:ext>
              </a:extLst>
            </p:cNvPr>
            <p:cNvSpPr/>
            <p:nvPr/>
          </p:nvSpPr>
          <p:spPr>
            <a:xfrm>
              <a:off x="7679891" y="2433176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92;p17">
              <a:extLst>
                <a:ext uri="{FF2B5EF4-FFF2-40B4-BE49-F238E27FC236}">
                  <a16:creationId xmlns:a16="http://schemas.microsoft.com/office/drawing/2014/main" id="{A48DF4E4-D427-E3D0-0A28-65E5C2204055}"/>
                </a:ext>
              </a:extLst>
            </p:cNvPr>
            <p:cNvSpPr/>
            <p:nvPr/>
          </p:nvSpPr>
          <p:spPr>
            <a:xfrm>
              <a:off x="7499836" y="2484227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3;p17">
              <a:extLst>
                <a:ext uri="{FF2B5EF4-FFF2-40B4-BE49-F238E27FC236}">
                  <a16:creationId xmlns:a16="http://schemas.microsoft.com/office/drawing/2014/main" id="{5CBB19F4-B8BA-7AD8-C030-EA765CE24214}"/>
                </a:ext>
              </a:extLst>
            </p:cNvPr>
            <p:cNvSpPr/>
            <p:nvPr/>
          </p:nvSpPr>
          <p:spPr>
            <a:xfrm>
              <a:off x="7559866" y="2484227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4;p17">
              <a:extLst>
                <a:ext uri="{FF2B5EF4-FFF2-40B4-BE49-F238E27FC236}">
                  <a16:creationId xmlns:a16="http://schemas.microsoft.com/office/drawing/2014/main" id="{CDAEC3A0-FE43-AB45-823B-75F24CDECBD5}"/>
                </a:ext>
              </a:extLst>
            </p:cNvPr>
            <p:cNvSpPr/>
            <p:nvPr/>
          </p:nvSpPr>
          <p:spPr>
            <a:xfrm>
              <a:off x="7619879" y="2484227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5;p17">
              <a:extLst>
                <a:ext uri="{FF2B5EF4-FFF2-40B4-BE49-F238E27FC236}">
                  <a16:creationId xmlns:a16="http://schemas.microsoft.com/office/drawing/2014/main" id="{F43846F0-06FC-2183-160D-64E6A30A0466}"/>
                </a:ext>
              </a:extLst>
            </p:cNvPr>
            <p:cNvSpPr/>
            <p:nvPr/>
          </p:nvSpPr>
          <p:spPr>
            <a:xfrm>
              <a:off x="7679891" y="2484227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6;p17">
              <a:extLst>
                <a:ext uri="{FF2B5EF4-FFF2-40B4-BE49-F238E27FC236}">
                  <a16:creationId xmlns:a16="http://schemas.microsoft.com/office/drawing/2014/main" id="{A713C57E-C4EA-EDC3-809A-F406C849E018}"/>
                </a:ext>
              </a:extLst>
            </p:cNvPr>
            <p:cNvSpPr/>
            <p:nvPr/>
          </p:nvSpPr>
          <p:spPr>
            <a:xfrm>
              <a:off x="7739904" y="2484227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7;p17">
              <a:extLst>
                <a:ext uri="{FF2B5EF4-FFF2-40B4-BE49-F238E27FC236}">
                  <a16:creationId xmlns:a16="http://schemas.microsoft.com/office/drawing/2014/main" id="{148F293F-AD77-4478-D3B3-2D5F00F29EDC}"/>
                </a:ext>
              </a:extLst>
            </p:cNvPr>
            <p:cNvSpPr/>
            <p:nvPr/>
          </p:nvSpPr>
          <p:spPr>
            <a:xfrm>
              <a:off x="7499836" y="2535832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8;p17">
              <a:extLst>
                <a:ext uri="{FF2B5EF4-FFF2-40B4-BE49-F238E27FC236}">
                  <a16:creationId xmlns:a16="http://schemas.microsoft.com/office/drawing/2014/main" id="{71905775-9057-0B53-5A8E-E17A90871B6B}"/>
                </a:ext>
              </a:extLst>
            </p:cNvPr>
            <p:cNvSpPr/>
            <p:nvPr/>
          </p:nvSpPr>
          <p:spPr>
            <a:xfrm>
              <a:off x="7559866" y="253583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9;p17">
              <a:extLst>
                <a:ext uri="{FF2B5EF4-FFF2-40B4-BE49-F238E27FC236}">
                  <a16:creationId xmlns:a16="http://schemas.microsoft.com/office/drawing/2014/main" id="{5BDBA55E-3E70-8136-83B5-491226601E14}"/>
                </a:ext>
              </a:extLst>
            </p:cNvPr>
            <p:cNvSpPr/>
            <p:nvPr/>
          </p:nvSpPr>
          <p:spPr>
            <a:xfrm>
              <a:off x="7619879" y="253583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00;p17">
              <a:extLst>
                <a:ext uri="{FF2B5EF4-FFF2-40B4-BE49-F238E27FC236}">
                  <a16:creationId xmlns:a16="http://schemas.microsoft.com/office/drawing/2014/main" id="{277472A7-9C4B-11E8-636C-D6C577A1ED52}"/>
                </a:ext>
              </a:extLst>
            </p:cNvPr>
            <p:cNvSpPr/>
            <p:nvPr/>
          </p:nvSpPr>
          <p:spPr>
            <a:xfrm>
              <a:off x="7679891" y="253583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01;p17">
              <a:extLst>
                <a:ext uri="{FF2B5EF4-FFF2-40B4-BE49-F238E27FC236}">
                  <a16:creationId xmlns:a16="http://schemas.microsoft.com/office/drawing/2014/main" id="{5378EB6C-D14B-930F-B1C7-9E425EA7EC6B}"/>
                </a:ext>
              </a:extLst>
            </p:cNvPr>
            <p:cNvSpPr/>
            <p:nvPr/>
          </p:nvSpPr>
          <p:spPr>
            <a:xfrm>
              <a:off x="7499836" y="2587421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02;p17">
              <a:extLst>
                <a:ext uri="{FF2B5EF4-FFF2-40B4-BE49-F238E27FC236}">
                  <a16:creationId xmlns:a16="http://schemas.microsoft.com/office/drawing/2014/main" id="{FD23B57F-91A3-576B-1CD9-D7B980053EEB}"/>
                </a:ext>
              </a:extLst>
            </p:cNvPr>
            <p:cNvSpPr/>
            <p:nvPr/>
          </p:nvSpPr>
          <p:spPr>
            <a:xfrm>
              <a:off x="7559866" y="2587421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03;p17">
              <a:extLst>
                <a:ext uri="{FF2B5EF4-FFF2-40B4-BE49-F238E27FC236}">
                  <a16:creationId xmlns:a16="http://schemas.microsoft.com/office/drawing/2014/main" id="{4217A5D9-EABF-10E6-4507-FABA1DE74B5C}"/>
                </a:ext>
              </a:extLst>
            </p:cNvPr>
            <p:cNvSpPr/>
            <p:nvPr/>
          </p:nvSpPr>
          <p:spPr>
            <a:xfrm>
              <a:off x="7619879" y="2587421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04;p17">
              <a:extLst>
                <a:ext uri="{FF2B5EF4-FFF2-40B4-BE49-F238E27FC236}">
                  <a16:creationId xmlns:a16="http://schemas.microsoft.com/office/drawing/2014/main" id="{86804F39-25F6-EFD6-9C3C-E830000DC4A7}"/>
                </a:ext>
              </a:extLst>
            </p:cNvPr>
            <p:cNvSpPr/>
            <p:nvPr/>
          </p:nvSpPr>
          <p:spPr>
            <a:xfrm>
              <a:off x="7499836" y="2638472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05;p17">
              <a:extLst>
                <a:ext uri="{FF2B5EF4-FFF2-40B4-BE49-F238E27FC236}">
                  <a16:creationId xmlns:a16="http://schemas.microsoft.com/office/drawing/2014/main" id="{D7B70832-F55C-31C8-74BF-1BA048FF93FA}"/>
                </a:ext>
              </a:extLst>
            </p:cNvPr>
            <p:cNvSpPr/>
            <p:nvPr/>
          </p:nvSpPr>
          <p:spPr>
            <a:xfrm>
              <a:off x="7559866" y="263847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06;p17">
              <a:extLst>
                <a:ext uri="{FF2B5EF4-FFF2-40B4-BE49-F238E27FC236}">
                  <a16:creationId xmlns:a16="http://schemas.microsoft.com/office/drawing/2014/main" id="{EE8358CE-C82E-8ADC-485B-FCA12BD9C518}"/>
                </a:ext>
              </a:extLst>
            </p:cNvPr>
            <p:cNvSpPr/>
            <p:nvPr/>
          </p:nvSpPr>
          <p:spPr>
            <a:xfrm>
              <a:off x="7619879" y="263847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07;p17">
              <a:extLst>
                <a:ext uri="{FF2B5EF4-FFF2-40B4-BE49-F238E27FC236}">
                  <a16:creationId xmlns:a16="http://schemas.microsoft.com/office/drawing/2014/main" id="{AD57AC50-6B5A-1D16-B70C-C7B8DE53BDC1}"/>
                </a:ext>
              </a:extLst>
            </p:cNvPr>
            <p:cNvSpPr/>
            <p:nvPr/>
          </p:nvSpPr>
          <p:spPr>
            <a:xfrm>
              <a:off x="7439824" y="269063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08;p17">
              <a:extLst>
                <a:ext uri="{FF2B5EF4-FFF2-40B4-BE49-F238E27FC236}">
                  <a16:creationId xmlns:a16="http://schemas.microsoft.com/office/drawing/2014/main" id="{1892C9FD-0D6F-DC20-024B-DB10E895D752}"/>
                </a:ext>
              </a:extLst>
            </p:cNvPr>
            <p:cNvSpPr/>
            <p:nvPr/>
          </p:nvSpPr>
          <p:spPr>
            <a:xfrm>
              <a:off x="7499836" y="2690632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09;p17">
              <a:extLst>
                <a:ext uri="{FF2B5EF4-FFF2-40B4-BE49-F238E27FC236}">
                  <a16:creationId xmlns:a16="http://schemas.microsoft.com/office/drawing/2014/main" id="{F2958DA9-DB30-E02E-F2FE-E51D0B8B791E}"/>
                </a:ext>
              </a:extLst>
            </p:cNvPr>
            <p:cNvSpPr/>
            <p:nvPr/>
          </p:nvSpPr>
          <p:spPr>
            <a:xfrm>
              <a:off x="7559866" y="269063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10;p17">
              <a:extLst>
                <a:ext uri="{FF2B5EF4-FFF2-40B4-BE49-F238E27FC236}">
                  <a16:creationId xmlns:a16="http://schemas.microsoft.com/office/drawing/2014/main" id="{C4E69C1E-419E-8739-D476-F4DB2C9A6731}"/>
                </a:ext>
              </a:extLst>
            </p:cNvPr>
            <p:cNvSpPr/>
            <p:nvPr/>
          </p:nvSpPr>
          <p:spPr>
            <a:xfrm>
              <a:off x="7619879" y="269063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11;p17">
              <a:extLst>
                <a:ext uri="{FF2B5EF4-FFF2-40B4-BE49-F238E27FC236}">
                  <a16:creationId xmlns:a16="http://schemas.microsoft.com/office/drawing/2014/main" id="{031D255C-F406-A8D7-C7D7-FD18E79CDC05}"/>
                </a:ext>
              </a:extLst>
            </p:cNvPr>
            <p:cNvSpPr/>
            <p:nvPr/>
          </p:nvSpPr>
          <p:spPr>
            <a:xfrm>
              <a:off x="7439824" y="274168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12;p17">
              <a:extLst>
                <a:ext uri="{FF2B5EF4-FFF2-40B4-BE49-F238E27FC236}">
                  <a16:creationId xmlns:a16="http://schemas.microsoft.com/office/drawing/2014/main" id="{88D50438-77F0-8F16-7DF4-EFDA18752D44}"/>
                </a:ext>
              </a:extLst>
            </p:cNvPr>
            <p:cNvSpPr/>
            <p:nvPr/>
          </p:nvSpPr>
          <p:spPr>
            <a:xfrm>
              <a:off x="7499836" y="2741683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13;p17">
              <a:extLst>
                <a:ext uri="{FF2B5EF4-FFF2-40B4-BE49-F238E27FC236}">
                  <a16:creationId xmlns:a16="http://schemas.microsoft.com/office/drawing/2014/main" id="{B65F917A-2823-C768-00CD-6821FF2FA084}"/>
                </a:ext>
              </a:extLst>
            </p:cNvPr>
            <p:cNvSpPr/>
            <p:nvPr/>
          </p:nvSpPr>
          <p:spPr>
            <a:xfrm>
              <a:off x="7559866" y="2741683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14;p17">
              <a:extLst>
                <a:ext uri="{FF2B5EF4-FFF2-40B4-BE49-F238E27FC236}">
                  <a16:creationId xmlns:a16="http://schemas.microsoft.com/office/drawing/2014/main" id="{E65F80CE-3320-67D3-0526-5B28F9D807F1}"/>
                </a:ext>
              </a:extLst>
            </p:cNvPr>
            <p:cNvSpPr/>
            <p:nvPr/>
          </p:nvSpPr>
          <p:spPr>
            <a:xfrm>
              <a:off x="7619879" y="274168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15;p17">
              <a:extLst>
                <a:ext uri="{FF2B5EF4-FFF2-40B4-BE49-F238E27FC236}">
                  <a16:creationId xmlns:a16="http://schemas.microsoft.com/office/drawing/2014/main" id="{2F7C9ABA-AB36-9430-013E-6A61CEA4F0B7}"/>
                </a:ext>
              </a:extLst>
            </p:cNvPr>
            <p:cNvSpPr/>
            <p:nvPr/>
          </p:nvSpPr>
          <p:spPr>
            <a:xfrm>
              <a:off x="7439824" y="279384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16;p17">
              <a:extLst>
                <a:ext uri="{FF2B5EF4-FFF2-40B4-BE49-F238E27FC236}">
                  <a16:creationId xmlns:a16="http://schemas.microsoft.com/office/drawing/2014/main" id="{0162F863-B042-1DD7-7EFA-BA6601990B88}"/>
                </a:ext>
              </a:extLst>
            </p:cNvPr>
            <p:cNvSpPr/>
            <p:nvPr/>
          </p:nvSpPr>
          <p:spPr>
            <a:xfrm>
              <a:off x="7499836" y="2793843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17;p17">
              <a:extLst>
                <a:ext uri="{FF2B5EF4-FFF2-40B4-BE49-F238E27FC236}">
                  <a16:creationId xmlns:a16="http://schemas.microsoft.com/office/drawing/2014/main" id="{D873D6A1-2ED7-B0BD-7E31-4EB8AC9D4645}"/>
                </a:ext>
              </a:extLst>
            </p:cNvPr>
            <p:cNvSpPr/>
            <p:nvPr/>
          </p:nvSpPr>
          <p:spPr>
            <a:xfrm>
              <a:off x="7559866" y="2793843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18;p17">
              <a:extLst>
                <a:ext uri="{FF2B5EF4-FFF2-40B4-BE49-F238E27FC236}">
                  <a16:creationId xmlns:a16="http://schemas.microsoft.com/office/drawing/2014/main" id="{1546B8EE-9EEB-7A8A-8205-121DD6296653}"/>
                </a:ext>
              </a:extLst>
            </p:cNvPr>
            <p:cNvSpPr/>
            <p:nvPr/>
          </p:nvSpPr>
          <p:spPr>
            <a:xfrm>
              <a:off x="7619879" y="279384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19;p17">
              <a:extLst>
                <a:ext uri="{FF2B5EF4-FFF2-40B4-BE49-F238E27FC236}">
                  <a16:creationId xmlns:a16="http://schemas.microsoft.com/office/drawing/2014/main" id="{62D38825-6FBA-9DD6-A79F-C16E14CB2AA7}"/>
                </a:ext>
              </a:extLst>
            </p:cNvPr>
            <p:cNvSpPr/>
            <p:nvPr/>
          </p:nvSpPr>
          <p:spPr>
            <a:xfrm>
              <a:off x="7439824" y="2844877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20;p17">
              <a:extLst>
                <a:ext uri="{FF2B5EF4-FFF2-40B4-BE49-F238E27FC236}">
                  <a16:creationId xmlns:a16="http://schemas.microsoft.com/office/drawing/2014/main" id="{63919B83-D93F-098A-F5E9-5FC2E56D49D5}"/>
                </a:ext>
              </a:extLst>
            </p:cNvPr>
            <p:cNvSpPr/>
            <p:nvPr/>
          </p:nvSpPr>
          <p:spPr>
            <a:xfrm>
              <a:off x="7499836" y="2844877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21;p17">
              <a:extLst>
                <a:ext uri="{FF2B5EF4-FFF2-40B4-BE49-F238E27FC236}">
                  <a16:creationId xmlns:a16="http://schemas.microsoft.com/office/drawing/2014/main" id="{3E98C1A3-CDE0-BA44-402E-EC7B77F272ED}"/>
                </a:ext>
              </a:extLst>
            </p:cNvPr>
            <p:cNvSpPr/>
            <p:nvPr/>
          </p:nvSpPr>
          <p:spPr>
            <a:xfrm>
              <a:off x="7559866" y="2844877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22;p17">
              <a:extLst>
                <a:ext uri="{FF2B5EF4-FFF2-40B4-BE49-F238E27FC236}">
                  <a16:creationId xmlns:a16="http://schemas.microsoft.com/office/drawing/2014/main" id="{9462D662-FB98-E47E-E040-6133F8789C66}"/>
                </a:ext>
              </a:extLst>
            </p:cNvPr>
            <p:cNvSpPr/>
            <p:nvPr/>
          </p:nvSpPr>
          <p:spPr>
            <a:xfrm>
              <a:off x="7619879" y="2844877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23;p17">
              <a:extLst>
                <a:ext uri="{FF2B5EF4-FFF2-40B4-BE49-F238E27FC236}">
                  <a16:creationId xmlns:a16="http://schemas.microsoft.com/office/drawing/2014/main" id="{DA6EB3CF-4E29-E6FA-754D-C87124D1CB2D}"/>
                </a:ext>
              </a:extLst>
            </p:cNvPr>
            <p:cNvSpPr/>
            <p:nvPr/>
          </p:nvSpPr>
          <p:spPr>
            <a:xfrm>
              <a:off x="7439824" y="2897055"/>
              <a:ext cx="30301" cy="29729"/>
            </a:xfrm>
            <a:custGeom>
              <a:avLst/>
              <a:gdLst/>
              <a:ahLst/>
              <a:cxnLst/>
              <a:rect l="l" t="t" r="r" b="b"/>
              <a:pathLst>
                <a:path w="1802" h="1768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24;p17">
              <a:extLst>
                <a:ext uri="{FF2B5EF4-FFF2-40B4-BE49-F238E27FC236}">
                  <a16:creationId xmlns:a16="http://schemas.microsoft.com/office/drawing/2014/main" id="{226F82BC-5127-E13D-D664-D45ABE33A15A}"/>
                </a:ext>
              </a:extLst>
            </p:cNvPr>
            <p:cNvSpPr/>
            <p:nvPr/>
          </p:nvSpPr>
          <p:spPr>
            <a:xfrm>
              <a:off x="7499836" y="2897055"/>
              <a:ext cx="30317" cy="29729"/>
            </a:xfrm>
            <a:custGeom>
              <a:avLst/>
              <a:gdLst/>
              <a:ahLst/>
              <a:cxnLst/>
              <a:rect l="l" t="t" r="r" b="b"/>
              <a:pathLst>
                <a:path w="1803" h="1768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25;p17">
              <a:extLst>
                <a:ext uri="{FF2B5EF4-FFF2-40B4-BE49-F238E27FC236}">
                  <a16:creationId xmlns:a16="http://schemas.microsoft.com/office/drawing/2014/main" id="{CCAF6F76-B0D6-9AB6-64AF-28F179B4BEC5}"/>
                </a:ext>
              </a:extLst>
            </p:cNvPr>
            <p:cNvSpPr/>
            <p:nvPr/>
          </p:nvSpPr>
          <p:spPr>
            <a:xfrm>
              <a:off x="7559866" y="2897055"/>
              <a:ext cx="29746" cy="29729"/>
            </a:xfrm>
            <a:custGeom>
              <a:avLst/>
              <a:gdLst/>
              <a:ahLst/>
              <a:cxnLst/>
              <a:rect l="l" t="t" r="r" b="b"/>
              <a:pathLst>
                <a:path w="1769" h="1768" extrusionOk="0">
                  <a:moveTo>
                    <a:pt x="0" y="0"/>
                  </a:moveTo>
                  <a:lnTo>
                    <a:pt x="0" y="1768"/>
                  </a:lnTo>
                  <a:lnTo>
                    <a:pt x="1768" y="176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26;p17">
              <a:extLst>
                <a:ext uri="{FF2B5EF4-FFF2-40B4-BE49-F238E27FC236}">
                  <a16:creationId xmlns:a16="http://schemas.microsoft.com/office/drawing/2014/main" id="{691A9FB9-A06B-70CE-4837-687B7873956C}"/>
                </a:ext>
              </a:extLst>
            </p:cNvPr>
            <p:cNvSpPr/>
            <p:nvPr/>
          </p:nvSpPr>
          <p:spPr>
            <a:xfrm>
              <a:off x="7619879" y="2897055"/>
              <a:ext cx="30301" cy="29729"/>
            </a:xfrm>
            <a:custGeom>
              <a:avLst/>
              <a:gdLst/>
              <a:ahLst/>
              <a:cxnLst/>
              <a:rect l="l" t="t" r="r" b="b"/>
              <a:pathLst>
                <a:path w="1802" h="1768" extrusionOk="0">
                  <a:moveTo>
                    <a:pt x="0" y="0"/>
                  </a:moveTo>
                  <a:lnTo>
                    <a:pt x="0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27;p17">
              <a:extLst>
                <a:ext uri="{FF2B5EF4-FFF2-40B4-BE49-F238E27FC236}">
                  <a16:creationId xmlns:a16="http://schemas.microsoft.com/office/drawing/2014/main" id="{DBB3377F-519A-37E6-8D2D-D893BABF3B49}"/>
                </a:ext>
              </a:extLst>
            </p:cNvPr>
            <p:cNvSpPr/>
            <p:nvPr/>
          </p:nvSpPr>
          <p:spPr>
            <a:xfrm>
              <a:off x="7439824" y="294808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28;p17">
              <a:extLst>
                <a:ext uri="{FF2B5EF4-FFF2-40B4-BE49-F238E27FC236}">
                  <a16:creationId xmlns:a16="http://schemas.microsoft.com/office/drawing/2014/main" id="{4A4DC7FF-549F-267C-2E9A-719476F220DF}"/>
                </a:ext>
              </a:extLst>
            </p:cNvPr>
            <p:cNvSpPr/>
            <p:nvPr/>
          </p:nvSpPr>
          <p:spPr>
            <a:xfrm>
              <a:off x="7499836" y="2948089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29;p17">
              <a:extLst>
                <a:ext uri="{FF2B5EF4-FFF2-40B4-BE49-F238E27FC236}">
                  <a16:creationId xmlns:a16="http://schemas.microsoft.com/office/drawing/2014/main" id="{99F338F8-BB88-A901-7CE3-F0E9CD056309}"/>
                </a:ext>
              </a:extLst>
            </p:cNvPr>
            <p:cNvSpPr/>
            <p:nvPr/>
          </p:nvSpPr>
          <p:spPr>
            <a:xfrm>
              <a:off x="7559866" y="2948089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30;p17">
              <a:extLst>
                <a:ext uri="{FF2B5EF4-FFF2-40B4-BE49-F238E27FC236}">
                  <a16:creationId xmlns:a16="http://schemas.microsoft.com/office/drawing/2014/main" id="{EC529E97-778E-2035-1E85-5DA96BA97E95}"/>
                </a:ext>
              </a:extLst>
            </p:cNvPr>
            <p:cNvSpPr/>
            <p:nvPr/>
          </p:nvSpPr>
          <p:spPr>
            <a:xfrm>
              <a:off x="7619879" y="294808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31;p17">
              <a:extLst>
                <a:ext uri="{FF2B5EF4-FFF2-40B4-BE49-F238E27FC236}">
                  <a16:creationId xmlns:a16="http://schemas.microsoft.com/office/drawing/2014/main" id="{AB378C90-01CD-9B7E-BCF8-B231056A805F}"/>
                </a:ext>
              </a:extLst>
            </p:cNvPr>
            <p:cNvSpPr/>
            <p:nvPr/>
          </p:nvSpPr>
          <p:spPr>
            <a:xfrm>
              <a:off x="7439824" y="2999694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32;p17">
              <a:extLst>
                <a:ext uri="{FF2B5EF4-FFF2-40B4-BE49-F238E27FC236}">
                  <a16:creationId xmlns:a16="http://schemas.microsoft.com/office/drawing/2014/main" id="{AF823638-6F25-D044-8102-23CE727EE02B}"/>
                </a:ext>
              </a:extLst>
            </p:cNvPr>
            <p:cNvSpPr/>
            <p:nvPr/>
          </p:nvSpPr>
          <p:spPr>
            <a:xfrm>
              <a:off x="7499836" y="2999694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33;p17">
              <a:extLst>
                <a:ext uri="{FF2B5EF4-FFF2-40B4-BE49-F238E27FC236}">
                  <a16:creationId xmlns:a16="http://schemas.microsoft.com/office/drawing/2014/main" id="{3242726A-A130-75CE-DF06-1E5E26D152D2}"/>
                </a:ext>
              </a:extLst>
            </p:cNvPr>
            <p:cNvSpPr/>
            <p:nvPr/>
          </p:nvSpPr>
          <p:spPr>
            <a:xfrm>
              <a:off x="7559866" y="2999694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34;p17">
              <a:extLst>
                <a:ext uri="{FF2B5EF4-FFF2-40B4-BE49-F238E27FC236}">
                  <a16:creationId xmlns:a16="http://schemas.microsoft.com/office/drawing/2014/main" id="{57C9D260-0FC7-313D-F490-0B04FF263A7B}"/>
                </a:ext>
              </a:extLst>
            </p:cNvPr>
            <p:cNvSpPr/>
            <p:nvPr/>
          </p:nvSpPr>
          <p:spPr>
            <a:xfrm>
              <a:off x="7619879" y="2999694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35;p17">
              <a:extLst>
                <a:ext uri="{FF2B5EF4-FFF2-40B4-BE49-F238E27FC236}">
                  <a16:creationId xmlns:a16="http://schemas.microsoft.com/office/drawing/2014/main" id="{8564B60C-A755-CABE-0A9B-05757E53AE85}"/>
                </a:ext>
              </a:extLst>
            </p:cNvPr>
            <p:cNvSpPr/>
            <p:nvPr/>
          </p:nvSpPr>
          <p:spPr>
            <a:xfrm>
              <a:off x="7439824" y="3051300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36;p17">
              <a:extLst>
                <a:ext uri="{FF2B5EF4-FFF2-40B4-BE49-F238E27FC236}">
                  <a16:creationId xmlns:a16="http://schemas.microsoft.com/office/drawing/2014/main" id="{546BB4FA-BE8A-1F65-3CC1-969D764F9C85}"/>
                </a:ext>
              </a:extLst>
            </p:cNvPr>
            <p:cNvSpPr/>
            <p:nvPr/>
          </p:nvSpPr>
          <p:spPr>
            <a:xfrm>
              <a:off x="7499836" y="3051300"/>
              <a:ext cx="30317" cy="29746"/>
            </a:xfrm>
            <a:custGeom>
              <a:avLst/>
              <a:gdLst/>
              <a:ahLst/>
              <a:cxnLst/>
              <a:rect l="l" t="t" r="r" b="b"/>
              <a:pathLst>
                <a:path w="1803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37;p17">
              <a:extLst>
                <a:ext uri="{FF2B5EF4-FFF2-40B4-BE49-F238E27FC236}">
                  <a16:creationId xmlns:a16="http://schemas.microsoft.com/office/drawing/2014/main" id="{F0E270AD-484A-D7EA-EBE7-9072FE57D4D3}"/>
                </a:ext>
              </a:extLst>
            </p:cNvPr>
            <p:cNvSpPr/>
            <p:nvPr/>
          </p:nvSpPr>
          <p:spPr>
            <a:xfrm>
              <a:off x="7559866" y="305130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0" y="0"/>
                  </a:moveTo>
                  <a:lnTo>
                    <a:pt x="0" y="1768"/>
                  </a:lnTo>
                  <a:lnTo>
                    <a:pt x="1768" y="176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38;p17">
              <a:extLst>
                <a:ext uri="{FF2B5EF4-FFF2-40B4-BE49-F238E27FC236}">
                  <a16:creationId xmlns:a16="http://schemas.microsoft.com/office/drawing/2014/main" id="{823A7114-8E58-2C1C-F3B5-46C444BDC5D3}"/>
                </a:ext>
              </a:extLst>
            </p:cNvPr>
            <p:cNvSpPr/>
            <p:nvPr/>
          </p:nvSpPr>
          <p:spPr>
            <a:xfrm>
              <a:off x="7619879" y="3051300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0"/>
                  </a:moveTo>
                  <a:lnTo>
                    <a:pt x="0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39;p17">
              <a:extLst>
                <a:ext uri="{FF2B5EF4-FFF2-40B4-BE49-F238E27FC236}">
                  <a16:creationId xmlns:a16="http://schemas.microsoft.com/office/drawing/2014/main" id="{CD27B809-4CB1-D5A3-7E26-5153139B716D}"/>
                </a:ext>
              </a:extLst>
            </p:cNvPr>
            <p:cNvSpPr/>
            <p:nvPr/>
          </p:nvSpPr>
          <p:spPr>
            <a:xfrm>
              <a:off x="7679891" y="305130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1768" y="176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40;p17">
              <a:extLst>
                <a:ext uri="{FF2B5EF4-FFF2-40B4-BE49-F238E27FC236}">
                  <a16:creationId xmlns:a16="http://schemas.microsoft.com/office/drawing/2014/main" id="{160238B0-26A2-365D-B372-E8CB2A7185D7}"/>
                </a:ext>
              </a:extLst>
            </p:cNvPr>
            <p:cNvSpPr/>
            <p:nvPr/>
          </p:nvSpPr>
          <p:spPr>
            <a:xfrm>
              <a:off x="7439824" y="310233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41;p17">
              <a:extLst>
                <a:ext uri="{FF2B5EF4-FFF2-40B4-BE49-F238E27FC236}">
                  <a16:creationId xmlns:a16="http://schemas.microsoft.com/office/drawing/2014/main" id="{41F3FC0B-8978-0235-15A9-B8F4AC7B49A3}"/>
                </a:ext>
              </a:extLst>
            </p:cNvPr>
            <p:cNvSpPr/>
            <p:nvPr/>
          </p:nvSpPr>
          <p:spPr>
            <a:xfrm>
              <a:off x="7499836" y="3102334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42;p17">
              <a:extLst>
                <a:ext uri="{FF2B5EF4-FFF2-40B4-BE49-F238E27FC236}">
                  <a16:creationId xmlns:a16="http://schemas.microsoft.com/office/drawing/2014/main" id="{C9D28F27-A19E-2210-0EB7-405629DADEA9}"/>
                </a:ext>
              </a:extLst>
            </p:cNvPr>
            <p:cNvSpPr/>
            <p:nvPr/>
          </p:nvSpPr>
          <p:spPr>
            <a:xfrm>
              <a:off x="7559866" y="310233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43;p17">
              <a:extLst>
                <a:ext uri="{FF2B5EF4-FFF2-40B4-BE49-F238E27FC236}">
                  <a16:creationId xmlns:a16="http://schemas.microsoft.com/office/drawing/2014/main" id="{079ED52C-4DAE-939D-9381-FABCA47B4565}"/>
                </a:ext>
              </a:extLst>
            </p:cNvPr>
            <p:cNvSpPr/>
            <p:nvPr/>
          </p:nvSpPr>
          <p:spPr>
            <a:xfrm>
              <a:off x="7619879" y="310233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44;p17">
              <a:extLst>
                <a:ext uri="{FF2B5EF4-FFF2-40B4-BE49-F238E27FC236}">
                  <a16:creationId xmlns:a16="http://schemas.microsoft.com/office/drawing/2014/main" id="{BE0CDAA4-2586-68ED-FDD4-0FF0A531F4B1}"/>
                </a:ext>
              </a:extLst>
            </p:cNvPr>
            <p:cNvSpPr/>
            <p:nvPr/>
          </p:nvSpPr>
          <p:spPr>
            <a:xfrm>
              <a:off x="7679891" y="310233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45;p17">
              <a:extLst>
                <a:ext uri="{FF2B5EF4-FFF2-40B4-BE49-F238E27FC236}">
                  <a16:creationId xmlns:a16="http://schemas.microsoft.com/office/drawing/2014/main" id="{5318B409-C34B-06DB-30B9-7AD98F757B48}"/>
                </a:ext>
              </a:extLst>
            </p:cNvPr>
            <p:cNvSpPr/>
            <p:nvPr/>
          </p:nvSpPr>
          <p:spPr>
            <a:xfrm>
              <a:off x="7439824" y="315393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46;p17">
              <a:extLst>
                <a:ext uri="{FF2B5EF4-FFF2-40B4-BE49-F238E27FC236}">
                  <a16:creationId xmlns:a16="http://schemas.microsoft.com/office/drawing/2014/main" id="{D72696FE-F36F-00AE-4A07-BF50D92C95B2}"/>
                </a:ext>
              </a:extLst>
            </p:cNvPr>
            <p:cNvSpPr/>
            <p:nvPr/>
          </p:nvSpPr>
          <p:spPr>
            <a:xfrm>
              <a:off x="7499836" y="3153939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47;p17">
              <a:extLst>
                <a:ext uri="{FF2B5EF4-FFF2-40B4-BE49-F238E27FC236}">
                  <a16:creationId xmlns:a16="http://schemas.microsoft.com/office/drawing/2014/main" id="{F9B20A8E-EFFD-475C-6949-D57A56ECEDF7}"/>
                </a:ext>
              </a:extLst>
            </p:cNvPr>
            <p:cNvSpPr/>
            <p:nvPr/>
          </p:nvSpPr>
          <p:spPr>
            <a:xfrm>
              <a:off x="7559866" y="3153939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48;p17">
              <a:extLst>
                <a:ext uri="{FF2B5EF4-FFF2-40B4-BE49-F238E27FC236}">
                  <a16:creationId xmlns:a16="http://schemas.microsoft.com/office/drawing/2014/main" id="{5338DCB5-78A5-2457-6CFA-63DC464FCE5D}"/>
                </a:ext>
              </a:extLst>
            </p:cNvPr>
            <p:cNvSpPr/>
            <p:nvPr/>
          </p:nvSpPr>
          <p:spPr>
            <a:xfrm>
              <a:off x="7619879" y="315393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49;p17">
              <a:extLst>
                <a:ext uri="{FF2B5EF4-FFF2-40B4-BE49-F238E27FC236}">
                  <a16:creationId xmlns:a16="http://schemas.microsoft.com/office/drawing/2014/main" id="{92F5BE1A-F840-1E08-BB31-CA994723165F}"/>
                </a:ext>
              </a:extLst>
            </p:cNvPr>
            <p:cNvSpPr/>
            <p:nvPr/>
          </p:nvSpPr>
          <p:spPr>
            <a:xfrm>
              <a:off x="7679891" y="3153939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50;p17">
              <a:extLst>
                <a:ext uri="{FF2B5EF4-FFF2-40B4-BE49-F238E27FC236}">
                  <a16:creationId xmlns:a16="http://schemas.microsoft.com/office/drawing/2014/main" id="{4A0CF9A4-7432-B7D7-8BB5-BF27FD3BA628}"/>
                </a:ext>
              </a:extLst>
            </p:cNvPr>
            <p:cNvSpPr/>
            <p:nvPr/>
          </p:nvSpPr>
          <p:spPr>
            <a:xfrm>
              <a:off x="7439824" y="3205545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1" y="1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51;p17">
              <a:extLst>
                <a:ext uri="{FF2B5EF4-FFF2-40B4-BE49-F238E27FC236}">
                  <a16:creationId xmlns:a16="http://schemas.microsoft.com/office/drawing/2014/main" id="{DDBDDADA-B555-53D9-7844-B16BEF5887B7}"/>
                </a:ext>
              </a:extLst>
            </p:cNvPr>
            <p:cNvSpPr/>
            <p:nvPr/>
          </p:nvSpPr>
          <p:spPr>
            <a:xfrm>
              <a:off x="7499836" y="3205545"/>
              <a:ext cx="30317" cy="29746"/>
            </a:xfrm>
            <a:custGeom>
              <a:avLst/>
              <a:gdLst/>
              <a:ahLst/>
              <a:cxnLst/>
              <a:rect l="l" t="t" r="r" b="b"/>
              <a:pathLst>
                <a:path w="1803" h="1769" extrusionOk="0">
                  <a:moveTo>
                    <a:pt x="1" y="1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52;p17">
              <a:extLst>
                <a:ext uri="{FF2B5EF4-FFF2-40B4-BE49-F238E27FC236}">
                  <a16:creationId xmlns:a16="http://schemas.microsoft.com/office/drawing/2014/main" id="{9450F6E3-861E-F429-E777-AD3FECB95406}"/>
                </a:ext>
              </a:extLst>
            </p:cNvPr>
            <p:cNvSpPr/>
            <p:nvPr/>
          </p:nvSpPr>
          <p:spPr>
            <a:xfrm>
              <a:off x="7559866" y="3205545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0" y="1"/>
                  </a:moveTo>
                  <a:lnTo>
                    <a:pt x="0" y="1768"/>
                  </a:lnTo>
                  <a:lnTo>
                    <a:pt x="1768" y="1768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53;p17">
              <a:extLst>
                <a:ext uri="{FF2B5EF4-FFF2-40B4-BE49-F238E27FC236}">
                  <a16:creationId xmlns:a16="http://schemas.microsoft.com/office/drawing/2014/main" id="{FA1B0D29-253D-21A2-609D-E9AD328980C8}"/>
                </a:ext>
              </a:extLst>
            </p:cNvPr>
            <p:cNvSpPr/>
            <p:nvPr/>
          </p:nvSpPr>
          <p:spPr>
            <a:xfrm>
              <a:off x="7619879" y="3205545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1"/>
                  </a:moveTo>
                  <a:lnTo>
                    <a:pt x="0" y="1768"/>
                  </a:lnTo>
                  <a:lnTo>
                    <a:pt x="1802" y="1768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54;p17">
              <a:extLst>
                <a:ext uri="{FF2B5EF4-FFF2-40B4-BE49-F238E27FC236}">
                  <a16:creationId xmlns:a16="http://schemas.microsoft.com/office/drawing/2014/main" id="{43717555-F179-5AB7-905D-A604AE2B0F45}"/>
                </a:ext>
              </a:extLst>
            </p:cNvPr>
            <p:cNvSpPr/>
            <p:nvPr/>
          </p:nvSpPr>
          <p:spPr>
            <a:xfrm>
              <a:off x="7679891" y="3205545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1" y="1"/>
                  </a:moveTo>
                  <a:lnTo>
                    <a:pt x="1" y="1768"/>
                  </a:lnTo>
                  <a:lnTo>
                    <a:pt x="1768" y="1768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55;p17">
              <a:extLst>
                <a:ext uri="{FF2B5EF4-FFF2-40B4-BE49-F238E27FC236}">
                  <a16:creationId xmlns:a16="http://schemas.microsoft.com/office/drawing/2014/main" id="{320A14C4-7333-959C-B577-FEAF4EE35D0C}"/>
                </a:ext>
              </a:extLst>
            </p:cNvPr>
            <p:cNvSpPr/>
            <p:nvPr/>
          </p:nvSpPr>
          <p:spPr>
            <a:xfrm>
              <a:off x="7439824" y="3257151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56;p17">
              <a:extLst>
                <a:ext uri="{FF2B5EF4-FFF2-40B4-BE49-F238E27FC236}">
                  <a16:creationId xmlns:a16="http://schemas.microsoft.com/office/drawing/2014/main" id="{9366C3A2-9D25-1D9A-D877-117C71379360}"/>
                </a:ext>
              </a:extLst>
            </p:cNvPr>
            <p:cNvSpPr/>
            <p:nvPr/>
          </p:nvSpPr>
          <p:spPr>
            <a:xfrm>
              <a:off x="7499836" y="3257151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57;p17">
              <a:extLst>
                <a:ext uri="{FF2B5EF4-FFF2-40B4-BE49-F238E27FC236}">
                  <a16:creationId xmlns:a16="http://schemas.microsoft.com/office/drawing/2014/main" id="{160000AB-DC7A-06C7-44AB-F177CE21C1F0}"/>
                </a:ext>
              </a:extLst>
            </p:cNvPr>
            <p:cNvSpPr/>
            <p:nvPr/>
          </p:nvSpPr>
          <p:spPr>
            <a:xfrm>
              <a:off x="7559866" y="3257151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58;p17">
              <a:extLst>
                <a:ext uri="{FF2B5EF4-FFF2-40B4-BE49-F238E27FC236}">
                  <a16:creationId xmlns:a16="http://schemas.microsoft.com/office/drawing/2014/main" id="{945FAEB9-D063-A009-BECA-2A756158893C}"/>
                </a:ext>
              </a:extLst>
            </p:cNvPr>
            <p:cNvSpPr/>
            <p:nvPr/>
          </p:nvSpPr>
          <p:spPr>
            <a:xfrm>
              <a:off x="7619879" y="3257151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59;p17">
              <a:extLst>
                <a:ext uri="{FF2B5EF4-FFF2-40B4-BE49-F238E27FC236}">
                  <a16:creationId xmlns:a16="http://schemas.microsoft.com/office/drawing/2014/main" id="{4B4D10A0-16D6-A393-61EC-762DDE1018E1}"/>
                </a:ext>
              </a:extLst>
            </p:cNvPr>
            <p:cNvSpPr/>
            <p:nvPr/>
          </p:nvSpPr>
          <p:spPr>
            <a:xfrm>
              <a:off x="7679891" y="3257151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60;p17">
              <a:extLst>
                <a:ext uri="{FF2B5EF4-FFF2-40B4-BE49-F238E27FC236}">
                  <a16:creationId xmlns:a16="http://schemas.microsoft.com/office/drawing/2014/main" id="{FC6C1534-CC41-21FC-3F98-1515805C0B28}"/>
                </a:ext>
              </a:extLst>
            </p:cNvPr>
            <p:cNvSpPr/>
            <p:nvPr/>
          </p:nvSpPr>
          <p:spPr>
            <a:xfrm>
              <a:off x="7439824" y="330818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61;p17">
              <a:extLst>
                <a:ext uri="{FF2B5EF4-FFF2-40B4-BE49-F238E27FC236}">
                  <a16:creationId xmlns:a16="http://schemas.microsoft.com/office/drawing/2014/main" id="{209DF177-9164-4E1E-11CD-809B949041AC}"/>
                </a:ext>
              </a:extLst>
            </p:cNvPr>
            <p:cNvSpPr/>
            <p:nvPr/>
          </p:nvSpPr>
          <p:spPr>
            <a:xfrm>
              <a:off x="7499836" y="3308184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62;p17">
              <a:extLst>
                <a:ext uri="{FF2B5EF4-FFF2-40B4-BE49-F238E27FC236}">
                  <a16:creationId xmlns:a16="http://schemas.microsoft.com/office/drawing/2014/main" id="{4E0E9AAD-D1EA-BA62-B6D6-DFBC5938DE5A}"/>
                </a:ext>
              </a:extLst>
            </p:cNvPr>
            <p:cNvSpPr/>
            <p:nvPr/>
          </p:nvSpPr>
          <p:spPr>
            <a:xfrm>
              <a:off x="7559866" y="330818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63;p17">
              <a:extLst>
                <a:ext uri="{FF2B5EF4-FFF2-40B4-BE49-F238E27FC236}">
                  <a16:creationId xmlns:a16="http://schemas.microsoft.com/office/drawing/2014/main" id="{EF495A9A-E081-73BF-321C-7BC77307DDAA}"/>
                </a:ext>
              </a:extLst>
            </p:cNvPr>
            <p:cNvSpPr/>
            <p:nvPr/>
          </p:nvSpPr>
          <p:spPr>
            <a:xfrm>
              <a:off x="7619879" y="330818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64;p17">
              <a:extLst>
                <a:ext uri="{FF2B5EF4-FFF2-40B4-BE49-F238E27FC236}">
                  <a16:creationId xmlns:a16="http://schemas.microsoft.com/office/drawing/2014/main" id="{52378D18-DDDA-D085-28F2-3458C081F11F}"/>
                </a:ext>
              </a:extLst>
            </p:cNvPr>
            <p:cNvSpPr/>
            <p:nvPr/>
          </p:nvSpPr>
          <p:spPr>
            <a:xfrm>
              <a:off x="7679891" y="330818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65;p17">
              <a:extLst>
                <a:ext uri="{FF2B5EF4-FFF2-40B4-BE49-F238E27FC236}">
                  <a16:creationId xmlns:a16="http://schemas.microsoft.com/office/drawing/2014/main" id="{6D85EE76-6B02-3BE4-319C-7A83B1F9C4C4}"/>
                </a:ext>
              </a:extLst>
            </p:cNvPr>
            <p:cNvSpPr/>
            <p:nvPr/>
          </p:nvSpPr>
          <p:spPr>
            <a:xfrm>
              <a:off x="7780849" y="2290130"/>
              <a:ext cx="70135" cy="120530"/>
            </a:xfrm>
            <a:custGeom>
              <a:avLst/>
              <a:gdLst/>
              <a:ahLst/>
              <a:cxnLst/>
              <a:rect l="l" t="t" r="r" b="b"/>
              <a:pathLst>
                <a:path w="4171" h="7168" extrusionOk="0">
                  <a:moveTo>
                    <a:pt x="2674" y="0"/>
                  </a:moveTo>
                  <a:cubicBezTo>
                    <a:pt x="2394" y="0"/>
                    <a:pt x="2110" y="82"/>
                    <a:pt x="1869" y="235"/>
                  </a:cubicBezTo>
                  <a:cubicBezTo>
                    <a:pt x="1302" y="502"/>
                    <a:pt x="768" y="1336"/>
                    <a:pt x="935" y="1936"/>
                  </a:cubicBezTo>
                  <a:cubicBezTo>
                    <a:pt x="401" y="1936"/>
                    <a:pt x="68" y="2503"/>
                    <a:pt x="68" y="3004"/>
                  </a:cubicBezTo>
                  <a:cubicBezTo>
                    <a:pt x="34" y="3504"/>
                    <a:pt x="268" y="4004"/>
                    <a:pt x="368" y="4505"/>
                  </a:cubicBezTo>
                  <a:cubicBezTo>
                    <a:pt x="434" y="5005"/>
                    <a:pt x="401" y="5639"/>
                    <a:pt x="1" y="5939"/>
                  </a:cubicBezTo>
                  <a:cubicBezTo>
                    <a:pt x="34" y="6439"/>
                    <a:pt x="101" y="6740"/>
                    <a:pt x="568" y="6940"/>
                  </a:cubicBezTo>
                  <a:cubicBezTo>
                    <a:pt x="790" y="7069"/>
                    <a:pt x="1083" y="7168"/>
                    <a:pt x="1357" y="7168"/>
                  </a:cubicBezTo>
                  <a:cubicBezTo>
                    <a:pt x="1578" y="7168"/>
                    <a:pt x="1787" y="7104"/>
                    <a:pt x="1936" y="6940"/>
                  </a:cubicBezTo>
                  <a:cubicBezTo>
                    <a:pt x="2936" y="5739"/>
                    <a:pt x="3637" y="4238"/>
                    <a:pt x="3970" y="2670"/>
                  </a:cubicBezTo>
                  <a:cubicBezTo>
                    <a:pt x="4070" y="2170"/>
                    <a:pt x="4170" y="1669"/>
                    <a:pt x="4037" y="1169"/>
                  </a:cubicBezTo>
                  <a:cubicBezTo>
                    <a:pt x="3937" y="669"/>
                    <a:pt x="3603" y="235"/>
                    <a:pt x="3103" y="68"/>
                  </a:cubicBezTo>
                  <a:cubicBezTo>
                    <a:pt x="2966" y="22"/>
                    <a:pt x="2820" y="0"/>
                    <a:pt x="2674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66;p17">
              <a:extLst>
                <a:ext uri="{FF2B5EF4-FFF2-40B4-BE49-F238E27FC236}">
                  <a16:creationId xmlns:a16="http://schemas.microsoft.com/office/drawing/2014/main" id="{5CD6C2C6-24C1-E199-80D5-E670E12657F0}"/>
                </a:ext>
              </a:extLst>
            </p:cNvPr>
            <p:cNvSpPr/>
            <p:nvPr/>
          </p:nvSpPr>
          <p:spPr>
            <a:xfrm>
              <a:off x="7583424" y="2005399"/>
              <a:ext cx="399928" cy="245852"/>
            </a:xfrm>
            <a:custGeom>
              <a:avLst/>
              <a:gdLst/>
              <a:ahLst/>
              <a:cxnLst/>
              <a:rect l="l" t="t" r="r" b="b"/>
              <a:pathLst>
                <a:path w="23784" h="14621" extrusionOk="0">
                  <a:moveTo>
                    <a:pt x="10475" y="1"/>
                  </a:moveTo>
                  <a:cubicBezTo>
                    <a:pt x="10235" y="1"/>
                    <a:pt x="9997" y="31"/>
                    <a:pt x="9774" y="89"/>
                  </a:cubicBezTo>
                  <a:cubicBezTo>
                    <a:pt x="8973" y="256"/>
                    <a:pt x="8273" y="723"/>
                    <a:pt x="7606" y="1157"/>
                  </a:cubicBezTo>
                  <a:cubicBezTo>
                    <a:pt x="6838" y="1590"/>
                    <a:pt x="6238" y="1890"/>
                    <a:pt x="5337" y="1924"/>
                  </a:cubicBezTo>
                  <a:cubicBezTo>
                    <a:pt x="4437" y="1991"/>
                    <a:pt x="3503" y="1924"/>
                    <a:pt x="2669" y="2324"/>
                  </a:cubicBezTo>
                  <a:cubicBezTo>
                    <a:pt x="1568" y="2824"/>
                    <a:pt x="834" y="3925"/>
                    <a:pt x="500" y="5159"/>
                  </a:cubicBezTo>
                  <a:cubicBezTo>
                    <a:pt x="0" y="6927"/>
                    <a:pt x="267" y="8996"/>
                    <a:pt x="1168" y="10597"/>
                  </a:cubicBezTo>
                  <a:cubicBezTo>
                    <a:pt x="2102" y="12231"/>
                    <a:pt x="3669" y="13532"/>
                    <a:pt x="5471" y="14032"/>
                  </a:cubicBezTo>
                  <a:cubicBezTo>
                    <a:pt x="5671" y="12832"/>
                    <a:pt x="5804" y="11497"/>
                    <a:pt x="6405" y="10363"/>
                  </a:cubicBezTo>
                  <a:cubicBezTo>
                    <a:pt x="6838" y="9429"/>
                    <a:pt x="7572" y="8529"/>
                    <a:pt x="8606" y="8428"/>
                  </a:cubicBezTo>
                  <a:cubicBezTo>
                    <a:pt x="8634" y="8427"/>
                    <a:pt x="8662" y="8426"/>
                    <a:pt x="8691" y="8426"/>
                  </a:cubicBezTo>
                  <a:cubicBezTo>
                    <a:pt x="9329" y="8426"/>
                    <a:pt x="9956" y="8786"/>
                    <a:pt x="10307" y="9329"/>
                  </a:cubicBezTo>
                  <a:cubicBezTo>
                    <a:pt x="10741" y="9863"/>
                    <a:pt x="10908" y="10763"/>
                    <a:pt x="10808" y="11431"/>
                  </a:cubicBezTo>
                  <a:cubicBezTo>
                    <a:pt x="12031" y="13427"/>
                    <a:pt x="14373" y="14620"/>
                    <a:pt x="16691" y="14620"/>
                  </a:cubicBezTo>
                  <a:cubicBezTo>
                    <a:pt x="17471" y="14620"/>
                    <a:pt x="18249" y="14485"/>
                    <a:pt x="18980" y="14199"/>
                  </a:cubicBezTo>
                  <a:cubicBezTo>
                    <a:pt x="21916" y="13065"/>
                    <a:pt x="23784" y="9729"/>
                    <a:pt x="23150" y="6661"/>
                  </a:cubicBezTo>
                  <a:cubicBezTo>
                    <a:pt x="22950" y="5493"/>
                    <a:pt x="22349" y="4359"/>
                    <a:pt x="21415" y="3725"/>
                  </a:cubicBezTo>
                  <a:cubicBezTo>
                    <a:pt x="20511" y="3138"/>
                    <a:pt x="19427" y="3035"/>
                    <a:pt x="18322" y="3035"/>
                  </a:cubicBezTo>
                  <a:cubicBezTo>
                    <a:pt x="17919" y="3035"/>
                    <a:pt x="17513" y="3049"/>
                    <a:pt x="17112" y="3058"/>
                  </a:cubicBezTo>
                  <a:cubicBezTo>
                    <a:pt x="17005" y="3060"/>
                    <a:pt x="16896" y="3062"/>
                    <a:pt x="16786" y="3062"/>
                  </a:cubicBezTo>
                  <a:cubicBezTo>
                    <a:pt x="15403" y="3062"/>
                    <a:pt x="13906" y="2844"/>
                    <a:pt x="13009" y="1824"/>
                  </a:cubicBezTo>
                  <a:cubicBezTo>
                    <a:pt x="12676" y="1390"/>
                    <a:pt x="12476" y="923"/>
                    <a:pt x="12075" y="556"/>
                  </a:cubicBezTo>
                  <a:cubicBezTo>
                    <a:pt x="11650" y="178"/>
                    <a:pt x="11057" y="1"/>
                    <a:pt x="10475" y="1"/>
                  </a:cubicBezTo>
                  <a:close/>
                </a:path>
              </a:pathLst>
            </a:custGeom>
            <a:solidFill>
              <a:srgbClr val="BD8C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67;p17">
              <a:extLst>
                <a:ext uri="{FF2B5EF4-FFF2-40B4-BE49-F238E27FC236}">
                  <a16:creationId xmlns:a16="http://schemas.microsoft.com/office/drawing/2014/main" id="{BEF2D5F2-611D-8815-CF7D-3AC03EA987E0}"/>
                </a:ext>
              </a:extLst>
            </p:cNvPr>
            <p:cNvSpPr/>
            <p:nvPr/>
          </p:nvSpPr>
          <p:spPr>
            <a:xfrm>
              <a:off x="7310264" y="3700263"/>
              <a:ext cx="201931" cy="165712"/>
            </a:xfrm>
            <a:custGeom>
              <a:avLst/>
              <a:gdLst/>
              <a:ahLst/>
              <a:cxnLst/>
              <a:rect l="l" t="t" r="r" b="b"/>
              <a:pathLst>
                <a:path w="12009" h="9855" extrusionOk="0">
                  <a:moveTo>
                    <a:pt x="3303" y="1"/>
                  </a:moveTo>
                  <a:cubicBezTo>
                    <a:pt x="2235" y="835"/>
                    <a:pt x="1334" y="1335"/>
                    <a:pt x="534" y="2436"/>
                  </a:cubicBezTo>
                  <a:cubicBezTo>
                    <a:pt x="367" y="2703"/>
                    <a:pt x="167" y="3003"/>
                    <a:pt x="134" y="3336"/>
                  </a:cubicBezTo>
                  <a:cubicBezTo>
                    <a:pt x="67" y="3670"/>
                    <a:pt x="0" y="4370"/>
                    <a:pt x="334" y="4470"/>
                  </a:cubicBezTo>
                  <a:cubicBezTo>
                    <a:pt x="867" y="4604"/>
                    <a:pt x="1301" y="5004"/>
                    <a:pt x="1735" y="5271"/>
                  </a:cubicBezTo>
                  <a:cubicBezTo>
                    <a:pt x="2008" y="5408"/>
                    <a:pt x="2385" y="5533"/>
                    <a:pt x="2723" y="5533"/>
                  </a:cubicBezTo>
                  <a:cubicBezTo>
                    <a:pt x="2963" y="5533"/>
                    <a:pt x="3184" y="5470"/>
                    <a:pt x="3336" y="5304"/>
                  </a:cubicBezTo>
                  <a:cubicBezTo>
                    <a:pt x="4870" y="7673"/>
                    <a:pt x="7405" y="9374"/>
                    <a:pt x="10207" y="9808"/>
                  </a:cubicBezTo>
                  <a:cubicBezTo>
                    <a:pt x="10357" y="9838"/>
                    <a:pt x="10528" y="9854"/>
                    <a:pt x="10700" y="9854"/>
                  </a:cubicBezTo>
                  <a:cubicBezTo>
                    <a:pt x="10911" y="9854"/>
                    <a:pt x="11125" y="9829"/>
                    <a:pt x="11308" y="9774"/>
                  </a:cubicBezTo>
                  <a:cubicBezTo>
                    <a:pt x="11675" y="9607"/>
                    <a:pt x="12009" y="9307"/>
                    <a:pt x="11909" y="8940"/>
                  </a:cubicBezTo>
                  <a:cubicBezTo>
                    <a:pt x="9807" y="7473"/>
                    <a:pt x="8173" y="5304"/>
                    <a:pt x="7405" y="2836"/>
                  </a:cubicBezTo>
                  <a:cubicBezTo>
                    <a:pt x="7239" y="2169"/>
                    <a:pt x="7205" y="1602"/>
                    <a:pt x="6838" y="1035"/>
                  </a:cubicBezTo>
                  <a:cubicBezTo>
                    <a:pt x="5571" y="1035"/>
                    <a:pt x="4337" y="668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68;p17">
              <a:extLst>
                <a:ext uri="{FF2B5EF4-FFF2-40B4-BE49-F238E27FC236}">
                  <a16:creationId xmlns:a16="http://schemas.microsoft.com/office/drawing/2014/main" id="{49335DCE-B8F0-B338-AD4B-9B9A70B439C2}"/>
                </a:ext>
              </a:extLst>
            </p:cNvPr>
            <p:cNvSpPr/>
            <p:nvPr/>
          </p:nvSpPr>
          <p:spPr>
            <a:xfrm>
              <a:off x="7364106" y="2632469"/>
              <a:ext cx="400500" cy="1135248"/>
            </a:xfrm>
            <a:custGeom>
              <a:avLst/>
              <a:gdLst/>
              <a:ahLst/>
              <a:cxnLst/>
              <a:rect l="l" t="t" r="r" b="b"/>
              <a:pathLst>
                <a:path w="23818" h="67514" extrusionOk="0">
                  <a:moveTo>
                    <a:pt x="14808" y="1"/>
                  </a:moveTo>
                  <a:cubicBezTo>
                    <a:pt x="14689" y="1"/>
                    <a:pt x="14588" y="254"/>
                    <a:pt x="14511" y="824"/>
                  </a:cubicBezTo>
                  <a:cubicBezTo>
                    <a:pt x="13644" y="7029"/>
                    <a:pt x="8040" y="11299"/>
                    <a:pt x="8340" y="14834"/>
                  </a:cubicBezTo>
                  <a:cubicBezTo>
                    <a:pt x="8673" y="18771"/>
                    <a:pt x="10475" y="22407"/>
                    <a:pt x="11609" y="26143"/>
                  </a:cubicBezTo>
                  <a:cubicBezTo>
                    <a:pt x="13543" y="32747"/>
                    <a:pt x="13510" y="39852"/>
                    <a:pt x="11475" y="46424"/>
                  </a:cubicBezTo>
                  <a:cubicBezTo>
                    <a:pt x="9407" y="52962"/>
                    <a:pt x="5371" y="58833"/>
                    <a:pt x="0" y="63102"/>
                  </a:cubicBezTo>
                  <a:cubicBezTo>
                    <a:pt x="534" y="64303"/>
                    <a:pt x="1135" y="65537"/>
                    <a:pt x="2102" y="66471"/>
                  </a:cubicBezTo>
                  <a:cubicBezTo>
                    <a:pt x="2761" y="67084"/>
                    <a:pt x="3703" y="67513"/>
                    <a:pt x="4635" y="67513"/>
                  </a:cubicBezTo>
                  <a:cubicBezTo>
                    <a:pt x="5023" y="67513"/>
                    <a:pt x="5408" y="67439"/>
                    <a:pt x="5771" y="67272"/>
                  </a:cubicBezTo>
                  <a:cubicBezTo>
                    <a:pt x="6538" y="66872"/>
                    <a:pt x="7039" y="66138"/>
                    <a:pt x="7539" y="65437"/>
                  </a:cubicBezTo>
                  <a:cubicBezTo>
                    <a:pt x="11008" y="60334"/>
                    <a:pt x="14477" y="55263"/>
                    <a:pt x="17780" y="50093"/>
                  </a:cubicBezTo>
                  <a:cubicBezTo>
                    <a:pt x="20382" y="45957"/>
                    <a:pt x="23017" y="41520"/>
                    <a:pt x="23451" y="36650"/>
                  </a:cubicBezTo>
                  <a:cubicBezTo>
                    <a:pt x="23817" y="32280"/>
                    <a:pt x="22383" y="27977"/>
                    <a:pt x="21015" y="23808"/>
                  </a:cubicBezTo>
                  <a:cubicBezTo>
                    <a:pt x="20015" y="20905"/>
                    <a:pt x="19047" y="17970"/>
                    <a:pt x="18147" y="15035"/>
                  </a:cubicBezTo>
                  <a:cubicBezTo>
                    <a:pt x="17444" y="13044"/>
                    <a:pt x="15662" y="1"/>
                    <a:pt x="148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69;p17">
              <a:extLst>
                <a:ext uri="{FF2B5EF4-FFF2-40B4-BE49-F238E27FC236}">
                  <a16:creationId xmlns:a16="http://schemas.microsoft.com/office/drawing/2014/main" id="{D07D6BC9-0CDC-2C77-18E7-69966CB6A933}"/>
                </a:ext>
              </a:extLst>
            </p:cNvPr>
            <p:cNvSpPr/>
            <p:nvPr/>
          </p:nvSpPr>
          <p:spPr>
            <a:xfrm>
              <a:off x="7486939" y="3753550"/>
              <a:ext cx="223824" cy="111954"/>
            </a:xfrm>
            <a:custGeom>
              <a:avLst/>
              <a:gdLst/>
              <a:ahLst/>
              <a:cxnLst/>
              <a:rect l="l" t="t" r="r" b="b"/>
              <a:pathLst>
                <a:path w="13311" h="6658" extrusionOk="0">
                  <a:moveTo>
                    <a:pt x="4204" y="1"/>
                  </a:moveTo>
                  <a:cubicBezTo>
                    <a:pt x="3203" y="801"/>
                    <a:pt x="2002" y="1268"/>
                    <a:pt x="735" y="1335"/>
                  </a:cubicBezTo>
                  <a:cubicBezTo>
                    <a:pt x="401" y="2636"/>
                    <a:pt x="1" y="3603"/>
                    <a:pt x="67" y="4871"/>
                  </a:cubicBezTo>
                  <a:cubicBezTo>
                    <a:pt x="134" y="5204"/>
                    <a:pt x="134" y="5538"/>
                    <a:pt x="301" y="5838"/>
                  </a:cubicBezTo>
                  <a:cubicBezTo>
                    <a:pt x="451" y="6139"/>
                    <a:pt x="765" y="6658"/>
                    <a:pt x="1045" y="6658"/>
                  </a:cubicBezTo>
                  <a:cubicBezTo>
                    <a:pt x="1076" y="6658"/>
                    <a:pt x="1106" y="6652"/>
                    <a:pt x="1135" y="6639"/>
                  </a:cubicBezTo>
                  <a:cubicBezTo>
                    <a:pt x="1635" y="6438"/>
                    <a:pt x="2169" y="6505"/>
                    <a:pt x="2703" y="6438"/>
                  </a:cubicBezTo>
                  <a:cubicBezTo>
                    <a:pt x="3236" y="6372"/>
                    <a:pt x="3970" y="6038"/>
                    <a:pt x="4004" y="5504"/>
                  </a:cubicBezTo>
                  <a:cubicBezTo>
                    <a:pt x="5115" y="5926"/>
                    <a:pt x="6303" y="6135"/>
                    <a:pt x="7490" y="6135"/>
                  </a:cubicBezTo>
                  <a:cubicBezTo>
                    <a:pt x="9120" y="6135"/>
                    <a:pt x="10748" y="5742"/>
                    <a:pt x="12176" y="4971"/>
                  </a:cubicBezTo>
                  <a:cubicBezTo>
                    <a:pt x="12510" y="4804"/>
                    <a:pt x="12810" y="4604"/>
                    <a:pt x="13010" y="4270"/>
                  </a:cubicBezTo>
                  <a:cubicBezTo>
                    <a:pt x="13210" y="3937"/>
                    <a:pt x="13310" y="3470"/>
                    <a:pt x="13010" y="3203"/>
                  </a:cubicBezTo>
                  <a:cubicBezTo>
                    <a:pt x="12814" y="3213"/>
                    <a:pt x="12618" y="3218"/>
                    <a:pt x="12421" y="3218"/>
                  </a:cubicBezTo>
                  <a:cubicBezTo>
                    <a:pt x="10071" y="3218"/>
                    <a:pt x="7677" y="2486"/>
                    <a:pt x="5738" y="1101"/>
                  </a:cubicBezTo>
                  <a:cubicBezTo>
                    <a:pt x="5204" y="668"/>
                    <a:pt x="4871" y="201"/>
                    <a:pt x="42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70;p17">
              <a:extLst>
                <a:ext uri="{FF2B5EF4-FFF2-40B4-BE49-F238E27FC236}">
                  <a16:creationId xmlns:a16="http://schemas.microsoft.com/office/drawing/2014/main" id="{7D400BA9-2453-5CF0-1F76-F95C554BEB4B}"/>
                </a:ext>
              </a:extLst>
            </p:cNvPr>
            <p:cNvSpPr/>
            <p:nvPr/>
          </p:nvSpPr>
          <p:spPr>
            <a:xfrm>
              <a:off x="7395516" y="2731527"/>
              <a:ext cx="235040" cy="1063532"/>
            </a:xfrm>
            <a:custGeom>
              <a:avLst/>
              <a:gdLst/>
              <a:ahLst/>
              <a:cxnLst/>
              <a:rect l="l" t="t" r="r" b="b"/>
              <a:pathLst>
                <a:path w="13978" h="63249" extrusionOk="0">
                  <a:moveTo>
                    <a:pt x="3430" y="0"/>
                  </a:moveTo>
                  <a:cubicBezTo>
                    <a:pt x="2928" y="0"/>
                    <a:pt x="2419" y="12"/>
                    <a:pt x="1902" y="37"/>
                  </a:cubicBezTo>
                  <a:cubicBezTo>
                    <a:pt x="467" y="2739"/>
                    <a:pt x="0" y="5908"/>
                    <a:pt x="101" y="8943"/>
                  </a:cubicBezTo>
                  <a:cubicBezTo>
                    <a:pt x="167" y="12046"/>
                    <a:pt x="734" y="15081"/>
                    <a:pt x="1135" y="18117"/>
                  </a:cubicBezTo>
                  <a:cubicBezTo>
                    <a:pt x="1902" y="23621"/>
                    <a:pt x="2169" y="29225"/>
                    <a:pt x="2502" y="34762"/>
                  </a:cubicBezTo>
                  <a:cubicBezTo>
                    <a:pt x="2903" y="41734"/>
                    <a:pt x="3903" y="56244"/>
                    <a:pt x="4270" y="63249"/>
                  </a:cubicBezTo>
                  <a:cubicBezTo>
                    <a:pt x="7072" y="63149"/>
                    <a:pt x="9908" y="63182"/>
                    <a:pt x="12576" y="62548"/>
                  </a:cubicBezTo>
                  <a:cubicBezTo>
                    <a:pt x="11108" y="50273"/>
                    <a:pt x="10842" y="29658"/>
                    <a:pt x="12343" y="17416"/>
                  </a:cubicBezTo>
                  <a:cubicBezTo>
                    <a:pt x="13010" y="11912"/>
                    <a:pt x="13977" y="6408"/>
                    <a:pt x="13644" y="871"/>
                  </a:cubicBezTo>
                  <a:cubicBezTo>
                    <a:pt x="10087" y="550"/>
                    <a:pt x="6913" y="0"/>
                    <a:pt x="3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71;p17">
              <a:extLst>
                <a:ext uri="{FF2B5EF4-FFF2-40B4-BE49-F238E27FC236}">
                  <a16:creationId xmlns:a16="http://schemas.microsoft.com/office/drawing/2014/main" id="{AA801F93-D9D0-7DCF-087B-2EA66144DA16}"/>
                </a:ext>
              </a:extLst>
            </p:cNvPr>
            <p:cNvSpPr/>
            <p:nvPr/>
          </p:nvSpPr>
          <p:spPr>
            <a:xfrm>
              <a:off x="7417947" y="2249134"/>
              <a:ext cx="316374" cy="556492"/>
            </a:xfrm>
            <a:custGeom>
              <a:avLst/>
              <a:gdLst/>
              <a:ahLst/>
              <a:cxnLst/>
              <a:rect l="l" t="t" r="r" b="b"/>
              <a:pathLst>
                <a:path w="18815" h="33095" extrusionOk="0">
                  <a:moveTo>
                    <a:pt x="12593" y="1"/>
                  </a:moveTo>
                  <a:cubicBezTo>
                    <a:pt x="11928" y="1"/>
                    <a:pt x="11240" y="232"/>
                    <a:pt x="10675" y="572"/>
                  </a:cubicBezTo>
                  <a:cubicBezTo>
                    <a:pt x="9841" y="1072"/>
                    <a:pt x="9174" y="1872"/>
                    <a:pt x="8607" y="2673"/>
                  </a:cubicBezTo>
                  <a:cubicBezTo>
                    <a:pt x="5805" y="6442"/>
                    <a:pt x="4571" y="11179"/>
                    <a:pt x="3637" y="15782"/>
                  </a:cubicBezTo>
                  <a:cubicBezTo>
                    <a:pt x="2669" y="20419"/>
                    <a:pt x="1969" y="25122"/>
                    <a:pt x="1" y="29426"/>
                  </a:cubicBezTo>
                  <a:cubicBezTo>
                    <a:pt x="1135" y="31127"/>
                    <a:pt x="2769" y="32428"/>
                    <a:pt x="4737" y="32828"/>
                  </a:cubicBezTo>
                  <a:cubicBezTo>
                    <a:pt x="5738" y="33028"/>
                    <a:pt x="6747" y="33095"/>
                    <a:pt x="7760" y="33095"/>
                  </a:cubicBezTo>
                  <a:cubicBezTo>
                    <a:pt x="8774" y="33095"/>
                    <a:pt x="9791" y="33028"/>
                    <a:pt x="10808" y="32961"/>
                  </a:cubicBezTo>
                  <a:cubicBezTo>
                    <a:pt x="11976" y="32895"/>
                    <a:pt x="13310" y="32728"/>
                    <a:pt x="14077" y="31861"/>
                  </a:cubicBezTo>
                  <a:cubicBezTo>
                    <a:pt x="14511" y="31294"/>
                    <a:pt x="14678" y="30560"/>
                    <a:pt x="14811" y="29826"/>
                  </a:cubicBezTo>
                  <a:cubicBezTo>
                    <a:pt x="15779" y="24956"/>
                    <a:pt x="16779" y="20086"/>
                    <a:pt x="17747" y="15215"/>
                  </a:cubicBezTo>
                  <a:cubicBezTo>
                    <a:pt x="18280" y="12447"/>
                    <a:pt x="18814" y="9611"/>
                    <a:pt x="18447" y="6876"/>
                  </a:cubicBezTo>
                  <a:cubicBezTo>
                    <a:pt x="18080" y="4041"/>
                    <a:pt x="16179" y="1072"/>
                    <a:pt x="13510" y="171"/>
                  </a:cubicBezTo>
                  <a:cubicBezTo>
                    <a:pt x="13220" y="53"/>
                    <a:pt x="12909" y="1"/>
                    <a:pt x="12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72;p17">
              <a:extLst>
                <a:ext uri="{FF2B5EF4-FFF2-40B4-BE49-F238E27FC236}">
                  <a16:creationId xmlns:a16="http://schemas.microsoft.com/office/drawing/2014/main" id="{30F8DD04-476E-3FAE-74A2-5E85E9E621EC}"/>
                </a:ext>
              </a:extLst>
            </p:cNvPr>
            <p:cNvSpPr/>
            <p:nvPr/>
          </p:nvSpPr>
          <p:spPr>
            <a:xfrm>
              <a:off x="7487511" y="2286229"/>
              <a:ext cx="231105" cy="399457"/>
            </a:xfrm>
            <a:custGeom>
              <a:avLst/>
              <a:gdLst/>
              <a:ahLst/>
              <a:cxnLst/>
              <a:rect l="l" t="t" r="r" b="b"/>
              <a:pathLst>
                <a:path w="13744" h="23756" extrusionOk="0">
                  <a:moveTo>
                    <a:pt x="7539" y="0"/>
                  </a:moveTo>
                  <a:cubicBezTo>
                    <a:pt x="2702" y="3703"/>
                    <a:pt x="500" y="10174"/>
                    <a:pt x="133" y="16345"/>
                  </a:cubicBezTo>
                  <a:cubicBezTo>
                    <a:pt x="0" y="18814"/>
                    <a:pt x="300" y="21649"/>
                    <a:pt x="2302" y="23017"/>
                  </a:cubicBezTo>
                  <a:cubicBezTo>
                    <a:pt x="3058" y="23537"/>
                    <a:pt x="3999" y="23755"/>
                    <a:pt x="4934" y="23755"/>
                  </a:cubicBezTo>
                  <a:cubicBezTo>
                    <a:pt x="5319" y="23755"/>
                    <a:pt x="5702" y="23718"/>
                    <a:pt x="6071" y="23650"/>
                  </a:cubicBezTo>
                  <a:cubicBezTo>
                    <a:pt x="7372" y="23383"/>
                    <a:pt x="8573" y="22750"/>
                    <a:pt x="9707" y="22049"/>
                  </a:cubicBezTo>
                  <a:cubicBezTo>
                    <a:pt x="10574" y="21515"/>
                    <a:pt x="11375" y="20948"/>
                    <a:pt x="12175" y="20348"/>
                  </a:cubicBezTo>
                  <a:lnTo>
                    <a:pt x="13643" y="12976"/>
                  </a:lnTo>
                  <a:cubicBezTo>
                    <a:pt x="13676" y="12743"/>
                    <a:pt x="13710" y="12509"/>
                    <a:pt x="13743" y="12276"/>
                  </a:cubicBezTo>
                  <a:lnTo>
                    <a:pt x="13743" y="12276"/>
                  </a:lnTo>
                  <a:cubicBezTo>
                    <a:pt x="12376" y="13543"/>
                    <a:pt x="10841" y="14744"/>
                    <a:pt x="9340" y="15845"/>
                  </a:cubicBezTo>
                  <a:lnTo>
                    <a:pt x="9473" y="15078"/>
                  </a:lnTo>
                  <a:cubicBezTo>
                    <a:pt x="9273" y="15044"/>
                    <a:pt x="9140" y="14977"/>
                    <a:pt x="9006" y="14811"/>
                  </a:cubicBezTo>
                  <a:cubicBezTo>
                    <a:pt x="8706" y="14477"/>
                    <a:pt x="8806" y="14043"/>
                    <a:pt x="9040" y="13843"/>
                  </a:cubicBezTo>
                  <a:cubicBezTo>
                    <a:pt x="9207" y="11075"/>
                    <a:pt x="9674" y="8373"/>
                    <a:pt x="9140" y="5637"/>
                  </a:cubicBezTo>
                  <a:cubicBezTo>
                    <a:pt x="8973" y="4870"/>
                    <a:pt x="8840" y="4136"/>
                    <a:pt x="8673" y="3369"/>
                  </a:cubicBezTo>
                  <a:cubicBezTo>
                    <a:pt x="8650" y="3371"/>
                    <a:pt x="8627" y="3372"/>
                    <a:pt x="8604" y="3372"/>
                  </a:cubicBezTo>
                  <a:cubicBezTo>
                    <a:pt x="8261" y="3372"/>
                    <a:pt x="7935" y="3140"/>
                    <a:pt x="7872" y="2702"/>
                  </a:cubicBezTo>
                  <a:cubicBezTo>
                    <a:pt x="7772" y="1801"/>
                    <a:pt x="7672" y="901"/>
                    <a:pt x="7539" y="0"/>
                  </a:cubicBezTo>
                  <a:close/>
                </a:path>
              </a:pathLst>
            </a:custGeom>
            <a:solidFill>
              <a:srgbClr val="000000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73;p17">
              <a:extLst>
                <a:ext uri="{FF2B5EF4-FFF2-40B4-BE49-F238E27FC236}">
                  <a16:creationId xmlns:a16="http://schemas.microsoft.com/office/drawing/2014/main" id="{F8CE35BB-2E6A-2355-6D68-A81C71E365F3}"/>
                </a:ext>
              </a:extLst>
            </p:cNvPr>
            <p:cNvSpPr/>
            <p:nvPr/>
          </p:nvSpPr>
          <p:spPr>
            <a:xfrm>
              <a:off x="7493665" y="2258181"/>
              <a:ext cx="339377" cy="415364"/>
            </a:xfrm>
            <a:custGeom>
              <a:avLst/>
              <a:gdLst/>
              <a:ahLst/>
              <a:cxnLst/>
              <a:rect l="l" t="t" r="r" b="b"/>
              <a:pathLst>
                <a:path w="20183" h="24702" extrusionOk="0">
                  <a:moveTo>
                    <a:pt x="6406" y="0"/>
                  </a:moveTo>
                  <a:cubicBezTo>
                    <a:pt x="1469" y="4337"/>
                    <a:pt x="1" y="11475"/>
                    <a:pt x="568" y="17980"/>
                  </a:cubicBezTo>
                  <a:cubicBezTo>
                    <a:pt x="768" y="20415"/>
                    <a:pt x="1469" y="23183"/>
                    <a:pt x="3637" y="24251"/>
                  </a:cubicBezTo>
                  <a:cubicBezTo>
                    <a:pt x="4239" y="24561"/>
                    <a:pt x="4921" y="24702"/>
                    <a:pt x="5609" y="24702"/>
                  </a:cubicBezTo>
                  <a:cubicBezTo>
                    <a:pt x="6256" y="24702"/>
                    <a:pt x="6909" y="24577"/>
                    <a:pt x="7506" y="24351"/>
                  </a:cubicBezTo>
                  <a:cubicBezTo>
                    <a:pt x="8774" y="23917"/>
                    <a:pt x="9841" y="23150"/>
                    <a:pt x="10909" y="22316"/>
                  </a:cubicBezTo>
                  <a:cubicBezTo>
                    <a:pt x="15445" y="18513"/>
                    <a:pt x="18748" y="13243"/>
                    <a:pt x="20182" y="7539"/>
                  </a:cubicBezTo>
                  <a:cubicBezTo>
                    <a:pt x="19312" y="6991"/>
                    <a:pt x="18379" y="6537"/>
                    <a:pt x="17324" y="6537"/>
                  </a:cubicBezTo>
                  <a:cubicBezTo>
                    <a:pt x="17287" y="6537"/>
                    <a:pt x="17250" y="6537"/>
                    <a:pt x="17213" y="6538"/>
                  </a:cubicBezTo>
                  <a:cubicBezTo>
                    <a:pt x="15445" y="10174"/>
                    <a:pt x="12610" y="13477"/>
                    <a:pt x="9675" y="16245"/>
                  </a:cubicBezTo>
                  <a:cubicBezTo>
                    <a:pt x="9808" y="13510"/>
                    <a:pt x="9941" y="10708"/>
                    <a:pt x="9541" y="7973"/>
                  </a:cubicBezTo>
                  <a:cubicBezTo>
                    <a:pt x="9107" y="5204"/>
                    <a:pt x="8140" y="2135"/>
                    <a:pt x="6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74;p17">
              <a:extLst>
                <a:ext uri="{FF2B5EF4-FFF2-40B4-BE49-F238E27FC236}">
                  <a16:creationId xmlns:a16="http://schemas.microsoft.com/office/drawing/2014/main" id="{3DB0DBA5-EA19-6DA9-6718-63618AA94464}"/>
                </a:ext>
              </a:extLst>
            </p:cNvPr>
            <p:cNvSpPr/>
            <p:nvPr/>
          </p:nvSpPr>
          <p:spPr>
            <a:xfrm>
              <a:off x="7618197" y="2172357"/>
              <a:ext cx="70119" cy="122295"/>
            </a:xfrm>
            <a:custGeom>
              <a:avLst/>
              <a:gdLst/>
              <a:ahLst/>
              <a:cxnLst/>
              <a:rect l="l" t="t" r="r" b="b"/>
              <a:pathLst>
                <a:path w="4170" h="7273" extrusionOk="0">
                  <a:moveTo>
                    <a:pt x="1068" y="1"/>
                  </a:moveTo>
                  <a:cubicBezTo>
                    <a:pt x="701" y="1602"/>
                    <a:pt x="334" y="3169"/>
                    <a:pt x="0" y="4737"/>
                  </a:cubicBezTo>
                  <a:cubicBezTo>
                    <a:pt x="934" y="5638"/>
                    <a:pt x="1701" y="6405"/>
                    <a:pt x="2669" y="7272"/>
                  </a:cubicBezTo>
                  <a:cubicBezTo>
                    <a:pt x="3102" y="5605"/>
                    <a:pt x="3703" y="3837"/>
                    <a:pt x="4170" y="2235"/>
                  </a:cubicBezTo>
                  <a:cubicBezTo>
                    <a:pt x="3036" y="1668"/>
                    <a:pt x="2035" y="834"/>
                    <a:pt x="1068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75;p17">
              <a:extLst>
                <a:ext uri="{FF2B5EF4-FFF2-40B4-BE49-F238E27FC236}">
                  <a16:creationId xmlns:a16="http://schemas.microsoft.com/office/drawing/2014/main" id="{BF9761B9-EC5D-99F1-1B08-8B549E2AEF5A}"/>
                </a:ext>
              </a:extLst>
            </p:cNvPr>
            <p:cNvSpPr/>
            <p:nvPr/>
          </p:nvSpPr>
          <p:spPr>
            <a:xfrm>
              <a:off x="7624368" y="2172357"/>
              <a:ext cx="63947" cy="105464"/>
            </a:xfrm>
            <a:custGeom>
              <a:avLst/>
              <a:gdLst/>
              <a:ahLst/>
              <a:cxnLst/>
              <a:rect l="l" t="t" r="r" b="b"/>
              <a:pathLst>
                <a:path w="3803" h="6272" extrusionOk="0">
                  <a:moveTo>
                    <a:pt x="701" y="1"/>
                  </a:moveTo>
                  <a:cubicBezTo>
                    <a:pt x="501" y="1068"/>
                    <a:pt x="234" y="2102"/>
                    <a:pt x="0" y="3136"/>
                  </a:cubicBezTo>
                  <a:cubicBezTo>
                    <a:pt x="667" y="4304"/>
                    <a:pt x="1535" y="5404"/>
                    <a:pt x="2569" y="6272"/>
                  </a:cubicBezTo>
                  <a:cubicBezTo>
                    <a:pt x="2969" y="4937"/>
                    <a:pt x="3403" y="3570"/>
                    <a:pt x="3803" y="2269"/>
                  </a:cubicBezTo>
                  <a:cubicBezTo>
                    <a:pt x="2669" y="1668"/>
                    <a:pt x="1668" y="834"/>
                    <a:pt x="701" y="1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76;p17">
              <a:extLst>
                <a:ext uri="{FF2B5EF4-FFF2-40B4-BE49-F238E27FC236}">
                  <a16:creationId xmlns:a16="http://schemas.microsoft.com/office/drawing/2014/main" id="{1112C219-16B6-C2FB-7CBC-885424F3577D}"/>
                </a:ext>
              </a:extLst>
            </p:cNvPr>
            <p:cNvSpPr/>
            <p:nvPr/>
          </p:nvSpPr>
          <p:spPr>
            <a:xfrm>
              <a:off x="7638392" y="2066606"/>
              <a:ext cx="191842" cy="211213"/>
            </a:xfrm>
            <a:custGeom>
              <a:avLst/>
              <a:gdLst/>
              <a:ahLst/>
              <a:cxnLst/>
              <a:rect l="l" t="t" r="r" b="b"/>
              <a:pathLst>
                <a:path w="11409" h="12561" extrusionOk="0">
                  <a:moveTo>
                    <a:pt x="5935" y="1"/>
                  </a:moveTo>
                  <a:cubicBezTo>
                    <a:pt x="4547" y="1"/>
                    <a:pt x="3145" y="566"/>
                    <a:pt x="2135" y="1553"/>
                  </a:cubicBezTo>
                  <a:cubicBezTo>
                    <a:pt x="634" y="3021"/>
                    <a:pt x="0" y="5255"/>
                    <a:pt x="334" y="7290"/>
                  </a:cubicBezTo>
                  <a:cubicBezTo>
                    <a:pt x="667" y="9358"/>
                    <a:pt x="1901" y="11260"/>
                    <a:pt x="3536" y="12561"/>
                  </a:cubicBezTo>
                  <a:cubicBezTo>
                    <a:pt x="6838" y="11393"/>
                    <a:pt x="9540" y="8725"/>
                    <a:pt x="10708" y="5422"/>
                  </a:cubicBezTo>
                  <a:cubicBezTo>
                    <a:pt x="11408" y="3421"/>
                    <a:pt x="9840" y="1253"/>
                    <a:pt x="7906" y="419"/>
                  </a:cubicBezTo>
                  <a:cubicBezTo>
                    <a:pt x="7283" y="135"/>
                    <a:pt x="6611" y="1"/>
                    <a:pt x="5935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77;p17">
              <a:extLst>
                <a:ext uri="{FF2B5EF4-FFF2-40B4-BE49-F238E27FC236}">
                  <a16:creationId xmlns:a16="http://schemas.microsoft.com/office/drawing/2014/main" id="{337AE796-F4D7-835B-12C6-08415D982D14}"/>
                </a:ext>
              </a:extLst>
            </p:cNvPr>
            <p:cNvSpPr/>
            <p:nvPr/>
          </p:nvSpPr>
          <p:spPr>
            <a:xfrm>
              <a:off x="7616516" y="2052818"/>
              <a:ext cx="220445" cy="160499"/>
            </a:xfrm>
            <a:custGeom>
              <a:avLst/>
              <a:gdLst/>
              <a:ahLst/>
              <a:cxnLst/>
              <a:rect l="l" t="t" r="r" b="b"/>
              <a:pathLst>
                <a:path w="13110" h="9545" extrusionOk="0">
                  <a:moveTo>
                    <a:pt x="6890" y="0"/>
                  </a:moveTo>
                  <a:cubicBezTo>
                    <a:pt x="6113" y="0"/>
                    <a:pt x="5336" y="145"/>
                    <a:pt x="4603" y="438"/>
                  </a:cubicBezTo>
                  <a:cubicBezTo>
                    <a:pt x="2969" y="1105"/>
                    <a:pt x="1635" y="2540"/>
                    <a:pt x="1001" y="4207"/>
                  </a:cubicBezTo>
                  <a:cubicBezTo>
                    <a:pt x="367" y="5875"/>
                    <a:pt x="0" y="7910"/>
                    <a:pt x="701" y="9545"/>
                  </a:cubicBezTo>
                  <a:cubicBezTo>
                    <a:pt x="1168" y="9078"/>
                    <a:pt x="2102" y="8377"/>
                    <a:pt x="2369" y="7777"/>
                  </a:cubicBezTo>
                  <a:cubicBezTo>
                    <a:pt x="2035" y="6876"/>
                    <a:pt x="2035" y="5809"/>
                    <a:pt x="2369" y="4908"/>
                  </a:cubicBezTo>
                  <a:cubicBezTo>
                    <a:pt x="2602" y="4274"/>
                    <a:pt x="2969" y="3707"/>
                    <a:pt x="3603" y="3474"/>
                  </a:cubicBezTo>
                  <a:cubicBezTo>
                    <a:pt x="3683" y="3439"/>
                    <a:pt x="3780" y="3420"/>
                    <a:pt x="3877" y="3420"/>
                  </a:cubicBezTo>
                  <a:cubicBezTo>
                    <a:pt x="4062" y="3420"/>
                    <a:pt x="4249" y="3487"/>
                    <a:pt x="4337" y="3640"/>
                  </a:cubicBezTo>
                  <a:cubicBezTo>
                    <a:pt x="4370" y="3774"/>
                    <a:pt x="4370" y="3907"/>
                    <a:pt x="4370" y="4041"/>
                  </a:cubicBezTo>
                  <a:cubicBezTo>
                    <a:pt x="4303" y="4808"/>
                    <a:pt x="3870" y="5575"/>
                    <a:pt x="3269" y="6042"/>
                  </a:cubicBezTo>
                  <a:cubicBezTo>
                    <a:pt x="3436" y="6176"/>
                    <a:pt x="3503" y="6276"/>
                    <a:pt x="3669" y="6376"/>
                  </a:cubicBezTo>
                  <a:cubicBezTo>
                    <a:pt x="3970" y="5909"/>
                    <a:pt x="4303" y="5508"/>
                    <a:pt x="4603" y="5041"/>
                  </a:cubicBezTo>
                  <a:cubicBezTo>
                    <a:pt x="4738" y="5052"/>
                    <a:pt x="4871" y="5056"/>
                    <a:pt x="5004" y="5056"/>
                  </a:cubicBezTo>
                  <a:cubicBezTo>
                    <a:pt x="5730" y="5056"/>
                    <a:pt x="6439" y="4915"/>
                    <a:pt x="7172" y="4775"/>
                  </a:cubicBezTo>
                  <a:cubicBezTo>
                    <a:pt x="8306" y="6709"/>
                    <a:pt x="10107" y="8244"/>
                    <a:pt x="12176" y="9044"/>
                  </a:cubicBezTo>
                  <a:cubicBezTo>
                    <a:pt x="12809" y="7577"/>
                    <a:pt x="13110" y="5775"/>
                    <a:pt x="12676" y="4274"/>
                  </a:cubicBezTo>
                  <a:cubicBezTo>
                    <a:pt x="12209" y="2773"/>
                    <a:pt x="11141" y="1439"/>
                    <a:pt x="9774" y="705"/>
                  </a:cubicBezTo>
                  <a:cubicBezTo>
                    <a:pt x="8876" y="237"/>
                    <a:pt x="7883" y="0"/>
                    <a:pt x="6890" y="0"/>
                  </a:cubicBezTo>
                  <a:close/>
                </a:path>
              </a:pathLst>
            </a:custGeom>
            <a:solidFill>
              <a:srgbClr val="BD8C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78;p17">
              <a:extLst>
                <a:ext uri="{FF2B5EF4-FFF2-40B4-BE49-F238E27FC236}">
                  <a16:creationId xmlns:a16="http://schemas.microsoft.com/office/drawing/2014/main" id="{428FE0C1-82BB-8AB1-5D4E-6700F4F19F13}"/>
                </a:ext>
              </a:extLst>
            </p:cNvPr>
            <p:cNvSpPr/>
            <p:nvPr/>
          </p:nvSpPr>
          <p:spPr>
            <a:xfrm>
              <a:off x="7674275" y="2202321"/>
              <a:ext cx="97056" cy="77753"/>
            </a:xfrm>
            <a:custGeom>
              <a:avLst/>
              <a:gdLst/>
              <a:ahLst/>
              <a:cxnLst/>
              <a:rect l="l" t="t" r="r" b="b"/>
              <a:pathLst>
                <a:path w="5772" h="4624" extrusionOk="0">
                  <a:moveTo>
                    <a:pt x="2362" y="0"/>
                  </a:moveTo>
                  <a:cubicBezTo>
                    <a:pt x="2104" y="0"/>
                    <a:pt x="1847" y="38"/>
                    <a:pt x="1602" y="120"/>
                  </a:cubicBezTo>
                  <a:cubicBezTo>
                    <a:pt x="835" y="353"/>
                    <a:pt x="168" y="1054"/>
                    <a:pt x="68" y="1888"/>
                  </a:cubicBezTo>
                  <a:cubicBezTo>
                    <a:pt x="1" y="2555"/>
                    <a:pt x="234" y="3222"/>
                    <a:pt x="601" y="3823"/>
                  </a:cubicBezTo>
                  <a:cubicBezTo>
                    <a:pt x="868" y="4189"/>
                    <a:pt x="1235" y="4556"/>
                    <a:pt x="1702" y="4623"/>
                  </a:cubicBezTo>
                  <a:cubicBezTo>
                    <a:pt x="1902" y="4623"/>
                    <a:pt x="2169" y="4523"/>
                    <a:pt x="2336" y="4456"/>
                  </a:cubicBezTo>
                  <a:cubicBezTo>
                    <a:pt x="3237" y="4056"/>
                    <a:pt x="4538" y="3556"/>
                    <a:pt x="5205" y="2855"/>
                  </a:cubicBezTo>
                  <a:cubicBezTo>
                    <a:pt x="5772" y="2188"/>
                    <a:pt x="4538" y="854"/>
                    <a:pt x="4004" y="520"/>
                  </a:cubicBezTo>
                  <a:cubicBezTo>
                    <a:pt x="3541" y="196"/>
                    <a:pt x="2949" y="0"/>
                    <a:pt x="2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79;p17">
              <a:extLst>
                <a:ext uri="{FF2B5EF4-FFF2-40B4-BE49-F238E27FC236}">
                  <a16:creationId xmlns:a16="http://schemas.microsoft.com/office/drawing/2014/main" id="{BB897355-0B49-8BAD-3253-04CB4793B61F}"/>
                </a:ext>
              </a:extLst>
            </p:cNvPr>
            <p:cNvSpPr/>
            <p:nvPr/>
          </p:nvSpPr>
          <p:spPr>
            <a:xfrm>
              <a:off x="7687189" y="2124686"/>
              <a:ext cx="26938" cy="88077"/>
            </a:xfrm>
            <a:custGeom>
              <a:avLst/>
              <a:gdLst/>
              <a:ahLst/>
              <a:cxnLst/>
              <a:rect l="l" t="t" r="r" b="b"/>
              <a:pathLst>
                <a:path w="1602" h="5238" extrusionOk="0">
                  <a:moveTo>
                    <a:pt x="167" y="0"/>
                  </a:moveTo>
                  <a:cubicBezTo>
                    <a:pt x="134" y="167"/>
                    <a:pt x="100" y="334"/>
                    <a:pt x="0" y="501"/>
                  </a:cubicBezTo>
                  <a:cubicBezTo>
                    <a:pt x="801" y="1902"/>
                    <a:pt x="1234" y="3436"/>
                    <a:pt x="1168" y="5004"/>
                  </a:cubicBezTo>
                  <a:cubicBezTo>
                    <a:pt x="1168" y="5104"/>
                    <a:pt x="1234" y="5137"/>
                    <a:pt x="1268" y="5171"/>
                  </a:cubicBezTo>
                  <a:cubicBezTo>
                    <a:pt x="1268" y="5237"/>
                    <a:pt x="1301" y="5237"/>
                    <a:pt x="1334" y="5237"/>
                  </a:cubicBezTo>
                  <a:cubicBezTo>
                    <a:pt x="1468" y="5237"/>
                    <a:pt x="1568" y="5137"/>
                    <a:pt x="1568" y="5004"/>
                  </a:cubicBezTo>
                  <a:cubicBezTo>
                    <a:pt x="1601" y="3269"/>
                    <a:pt x="1101" y="1468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80;p17">
              <a:extLst>
                <a:ext uri="{FF2B5EF4-FFF2-40B4-BE49-F238E27FC236}">
                  <a16:creationId xmlns:a16="http://schemas.microsoft.com/office/drawing/2014/main" id="{657B9425-DF3B-6B2D-09E3-F92B873E4847}"/>
                </a:ext>
              </a:extLst>
            </p:cNvPr>
            <p:cNvSpPr/>
            <p:nvPr/>
          </p:nvSpPr>
          <p:spPr>
            <a:xfrm>
              <a:off x="7639502" y="2140946"/>
              <a:ext cx="47704" cy="95173"/>
            </a:xfrm>
            <a:custGeom>
              <a:avLst/>
              <a:gdLst/>
              <a:ahLst/>
              <a:cxnLst/>
              <a:rect l="l" t="t" r="r" b="b"/>
              <a:pathLst>
                <a:path w="2837" h="5660" extrusionOk="0">
                  <a:moveTo>
                    <a:pt x="935" y="1"/>
                  </a:moveTo>
                  <a:cubicBezTo>
                    <a:pt x="901" y="1"/>
                    <a:pt x="901" y="1"/>
                    <a:pt x="835" y="34"/>
                  </a:cubicBezTo>
                  <a:cubicBezTo>
                    <a:pt x="1" y="968"/>
                    <a:pt x="68" y="2302"/>
                    <a:pt x="468" y="3203"/>
                  </a:cubicBezTo>
                  <a:cubicBezTo>
                    <a:pt x="935" y="4304"/>
                    <a:pt x="1802" y="5071"/>
                    <a:pt x="2569" y="5638"/>
                  </a:cubicBezTo>
                  <a:cubicBezTo>
                    <a:pt x="2597" y="5652"/>
                    <a:pt x="2630" y="5660"/>
                    <a:pt x="2665" y="5660"/>
                  </a:cubicBezTo>
                  <a:cubicBezTo>
                    <a:pt x="2713" y="5660"/>
                    <a:pt x="2764" y="5644"/>
                    <a:pt x="2803" y="5605"/>
                  </a:cubicBezTo>
                  <a:cubicBezTo>
                    <a:pt x="2836" y="5504"/>
                    <a:pt x="2836" y="5371"/>
                    <a:pt x="2769" y="5304"/>
                  </a:cubicBezTo>
                  <a:cubicBezTo>
                    <a:pt x="2102" y="4771"/>
                    <a:pt x="1235" y="4003"/>
                    <a:pt x="801" y="3036"/>
                  </a:cubicBezTo>
                  <a:cubicBezTo>
                    <a:pt x="501" y="2436"/>
                    <a:pt x="434" y="1602"/>
                    <a:pt x="801" y="834"/>
                  </a:cubicBezTo>
                  <a:cubicBezTo>
                    <a:pt x="801" y="534"/>
                    <a:pt x="835" y="301"/>
                    <a:pt x="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608349" y="4800599"/>
            <a:ext cx="358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Budget : 1970 TK (Approximate)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53A293C-0868-4B57-A02B-BAA296A3FE24}"/>
              </a:ext>
            </a:extLst>
          </p:cNvPr>
          <p:cNvSpPr txBox="1"/>
          <p:nvPr/>
        </p:nvSpPr>
        <p:spPr>
          <a:xfrm>
            <a:off x="8553600" y="4651200"/>
            <a:ext cx="410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733789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4">
          <a:extLst>
            <a:ext uri="{FF2B5EF4-FFF2-40B4-BE49-F238E27FC236}">
              <a16:creationId xmlns:a16="http://schemas.microsoft.com/office/drawing/2014/main" id="{2FCC569A-0A91-6D01-842A-55217D5C0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" name="Google Shape;2941;p37">
            <a:extLst>
              <a:ext uri="{FF2B5EF4-FFF2-40B4-BE49-F238E27FC236}">
                <a16:creationId xmlns:a16="http://schemas.microsoft.com/office/drawing/2014/main" id="{372607D7-E840-2340-0238-6973A28A7123}"/>
              </a:ext>
            </a:extLst>
          </p:cNvPr>
          <p:cNvSpPr txBox="1"/>
          <p:nvPr/>
        </p:nvSpPr>
        <p:spPr>
          <a:xfrm>
            <a:off x="5837449" y="3193602"/>
            <a:ext cx="13398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4" name="Google Shape;2944;p37">
            <a:extLst>
              <a:ext uri="{FF2B5EF4-FFF2-40B4-BE49-F238E27FC236}">
                <a16:creationId xmlns:a16="http://schemas.microsoft.com/office/drawing/2014/main" id="{7DBAB95C-3F70-CD75-662A-50D5783DA7F1}"/>
              </a:ext>
            </a:extLst>
          </p:cNvPr>
          <p:cNvSpPr txBox="1"/>
          <p:nvPr/>
        </p:nvSpPr>
        <p:spPr>
          <a:xfrm>
            <a:off x="613894" y="2115297"/>
            <a:ext cx="13398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256FD6-7C7E-CC79-B7DD-BFB026EF1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Final Budget</a:t>
            </a:r>
          </a:p>
        </p:txBody>
      </p:sp>
      <p:graphicFrame>
        <p:nvGraphicFramePr>
          <p:cNvPr id="4" name="Google Shape;150;p17">
            <a:extLst>
              <a:ext uri="{FF2B5EF4-FFF2-40B4-BE49-F238E27FC236}">
                <a16:creationId xmlns:a16="http://schemas.microsoft.com/office/drawing/2014/main" id="{361731FF-4E1E-416E-4A56-0E5CCA8BF8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3722160"/>
              </p:ext>
            </p:extLst>
          </p:nvPr>
        </p:nvGraphicFramePr>
        <p:xfrm>
          <a:off x="353500" y="743391"/>
          <a:ext cx="5282192" cy="385899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607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0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07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9723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Components</a:t>
                      </a:r>
                      <a:endParaRPr sz="1600" dirty="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Price</a:t>
                      </a:r>
                      <a:endParaRPr sz="1600" dirty="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Quantity</a:t>
                      </a:r>
                      <a:endParaRPr sz="1600" dirty="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9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Jumper Wires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3.7V li-ion Battery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120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12pieces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1Pieces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683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Breadboard 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Arduino UNO(x1)</a:t>
                      </a:r>
                      <a:endParaRPr sz="1200" b="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150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700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en-US" sz="1200" dirty="0"/>
                        <a:t>pieces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en-US" sz="1200" dirty="0"/>
                        <a:t>pieces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8266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ESP-01 8266 Wi-fi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 Module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en-US" sz="1200" dirty="0"/>
                        <a:t>pieces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8266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Sound Sensor 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LM-393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en-US" sz="1200" dirty="0"/>
                        <a:t>pieces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099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err="1"/>
                        <a:t>GasSensor</a:t>
                      </a:r>
                      <a:r>
                        <a:rPr lang="en-US" sz="1200" dirty="0"/>
                        <a:t> MQ-135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170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en-US" sz="1200" dirty="0"/>
                        <a:t>pieces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59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Arduino Uno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700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en-US" sz="1200" dirty="0"/>
                        <a:t>pieces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5B12085-EB4D-54A5-E1BC-492D8C62C4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456124"/>
              </p:ext>
            </p:extLst>
          </p:nvPr>
        </p:nvGraphicFramePr>
        <p:xfrm>
          <a:off x="328513" y="4020554"/>
          <a:ext cx="5269858" cy="82845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56591">
                  <a:extLst>
                    <a:ext uri="{9D8B030D-6E8A-4147-A177-3AD203B41FA5}">
                      <a16:colId xmlns:a16="http://schemas.microsoft.com/office/drawing/2014/main" val="311725203"/>
                    </a:ext>
                  </a:extLst>
                </a:gridCol>
                <a:gridCol w="1756591">
                  <a:extLst>
                    <a:ext uri="{9D8B030D-6E8A-4147-A177-3AD203B41FA5}">
                      <a16:colId xmlns:a16="http://schemas.microsoft.com/office/drawing/2014/main" val="1330742236"/>
                    </a:ext>
                  </a:extLst>
                </a:gridCol>
                <a:gridCol w="1756676">
                  <a:extLst>
                    <a:ext uri="{9D8B030D-6E8A-4147-A177-3AD203B41FA5}">
                      <a16:colId xmlns:a16="http://schemas.microsoft.com/office/drawing/2014/main" val="3613986501"/>
                    </a:ext>
                  </a:extLst>
                </a:gridCol>
              </a:tblGrid>
              <a:tr h="35673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Led Lights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   20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  4pieces</a:t>
                      </a:r>
                      <a:endParaRPr lang="en-US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519911"/>
                  </a:ext>
                </a:extLst>
              </a:tr>
              <a:tr h="35673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 16x2 Serial LCD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/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 module </a:t>
                      </a:r>
                      <a:endParaRPr sz="12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         240</a:t>
                      </a:r>
                      <a:endParaRPr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1pieces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25378"/>
                  </a:ext>
                </a:extLst>
              </a:tr>
            </a:tbl>
          </a:graphicData>
        </a:graphic>
      </p:graphicFrame>
      <p:grpSp>
        <p:nvGrpSpPr>
          <p:cNvPr id="6" name="Google Shape;145;p17">
            <a:extLst>
              <a:ext uri="{FF2B5EF4-FFF2-40B4-BE49-F238E27FC236}">
                <a16:creationId xmlns:a16="http://schemas.microsoft.com/office/drawing/2014/main" id="{B71C04A8-4BB8-62B5-2CAE-53EEAABCDA1B}"/>
              </a:ext>
            </a:extLst>
          </p:cNvPr>
          <p:cNvGrpSpPr/>
          <p:nvPr/>
        </p:nvGrpSpPr>
        <p:grpSpPr>
          <a:xfrm>
            <a:off x="5970203" y="1386613"/>
            <a:ext cx="2841516" cy="2820600"/>
            <a:chOff x="3140784" y="1346113"/>
            <a:chExt cx="2841516" cy="2820600"/>
          </a:xfrm>
        </p:grpSpPr>
        <p:sp>
          <p:nvSpPr>
            <p:cNvPr id="7" name="Google Shape;146;p17">
              <a:extLst>
                <a:ext uri="{FF2B5EF4-FFF2-40B4-BE49-F238E27FC236}">
                  <a16:creationId xmlns:a16="http://schemas.microsoft.com/office/drawing/2014/main" id="{3F877196-EACC-87C5-91BD-307DC28230B8}"/>
                </a:ext>
              </a:extLst>
            </p:cNvPr>
            <p:cNvSpPr/>
            <p:nvPr/>
          </p:nvSpPr>
          <p:spPr>
            <a:xfrm>
              <a:off x="3161700" y="1346113"/>
              <a:ext cx="2820600" cy="2820600"/>
            </a:xfrm>
            <a:prstGeom prst="ellipse">
              <a:avLst/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7;p17">
              <a:extLst>
                <a:ext uri="{FF2B5EF4-FFF2-40B4-BE49-F238E27FC236}">
                  <a16:creationId xmlns:a16="http://schemas.microsoft.com/office/drawing/2014/main" id="{97DE931B-4533-1A50-0E0B-15CFB79300D9}"/>
                </a:ext>
              </a:extLst>
            </p:cNvPr>
            <p:cNvSpPr/>
            <p:nvPr/>
          </p:nvSpPr>
          <p:spPr>
            <a:xfrm>
              <a:off x="3140784" y="1993675"/>
              <a:ext cx="2820297" cy="1440184"/>
            </a:xfrm>
            <a:custGeom>
              <a:avLst/>
              <a:gdLst/>
              <a:ahLst/>
              <a:cxnLst/>
              <a:rect l="l" t="t" r="r" b="b"/>
              <a:pathLst>
                <a:path w="251981" h="128674" extrusionOk="0">
                  <a:moveTo>
                    <a:pt x="242407" y="0"/>
                  </a:moveTo>
                  <a:cubicBezTo>
                    <a:pt x="241206" y="7272"/>
                    <a:pt x="233167" y="11509"/>
                    <a:pt x="225829" y="11942"/>
                  </a:cubicBezTo>
                  <a:cubicBezTo>
                    <a:pt x="225254" y="11974"/>
                    <a:pt x="224679" y="11988"/>
                    <a:pt x="224104" y="11988"/>
                  </a:cubicBezTo>
                  <a:cubicBezTo>
                    <a:pt x="217350" y="11988"/>
                    <a:pt x="210643" y="9974"/>
                    <a:pt x="203880" y="9574"/>
                  </a:cubicBezTo>
                  <a:cubicBezTo>
                    <a:pt x="203168" y="9526"/>
                    <a:pt x="202448" y="9501"/>
                    <a:pt x="201723" y="9501"/>
                  </a:cubicBezTo>
                  <a:cubicBezTo>
                    <a:pt x="194941" y="9501"/>
                    <a:pt x="187811" y="11690"/>
                    <a:pt x="184466" y="17446"/>
                  </a:cubicBezTo>
                  <a:cubicBezTo>
                    <a:pt x="182364" y="21082"/>
                    <a:pt x="182164" y="25419"/>
                    <a:pt x="181464" y="29555"/>
                  </a:cubicBezTo>
                  <a:cubicBezTo>
                    <a:pt x="180763" y="33658"/>
                    <a:pt x="179162" y="38094"/>
                    <a:pt x="175493" y="40096"/>
                  </a:cubicBezTo>
                  <a:cubicBezTo>
                    <a:pt x="174076" y="40879"/>
                    <a:pt x="172574" y="41198"/>
                    <a:pt x="171029" y="41198"/>
                  </a:cubicBezTo>
                  <a:cubicBezTo>
                    <a:pt x="167042" y="41198"/>
                    <a:pt x="162770" y="39073"/>
                    <a:pt x="158948" y="37294"/>
                  </a:cubicBezTo>
                  <a:cubicBezTo>
                    <a:pt x="155278" y="35616"/>
                    <a:pt x="151036" y="34345"/>
                    <a:pt x="147047" y="34345"/>
                  </a:cubicBezTo>
                  <a:cubicBezTo>
                    <a:pt x="143821" y="34345"/>
                    <a:pt x="140760" y="35176"/>
                    <a:pt x="138300" y="37294"/>
                  </a:cubicBezTo>
                  <a:cubicBezTo>
                    <a:pt x="133763" y="41263"/>
                    <a:pt x="132462" y="48669"/>
                    <a:pt x="126825" y="50837"/>
                  </a:cubicBezTo>
                  <a:cubicBezTo>
                    <a:pt x="125845" y="51215"/>
                    <a:pt x="124865" y="51387"/>
                    <a:pt x="123893" y="51387"/>
                  </a:cubicBezTo>
                  <a:cubicBezTo>
                    <a:pt x="119039" y="51387"/>
                    <a:pt x="114393" y="47111"/>
                    <a:pt x="111113" y="42998"/>
                  </a:cubicBezTo>
                  <a:cubicBezTo>
                    <a:pt x="106610" y="37394"/>
                    <a:pt x="102407" y="31490"/>
                    <a:pt x="98571" y="25419"/>
                  </a:cubicBezTo>
                  <a:cubicBezTo>
                    <a:pt x="95569" y="20649"/>
                    <a:pt x="92400" y="15411"/>
                    <a:pt x="87096" y="13443"/>
                  </a:cubicBezTo>
                  <a:cubicBezTo>
                    <a:pt x="85685" y="12919"/>
                    <a:pt x="84246" y="12678"/>
                    <a:pt x="82810" y="12678"/>
                  </a:cubicBezTo>
                  <a:cubicBezTo>
                    <a:pt x="76575" y="12678"/>
                    <a:pt x="70400" y="17213"/>
                    <a:pt x="66849" y="22717"/>
                  </a:cubicBezTo>
                  <a:cubicBezTo>
                    <a:pt x="62445" y="29455"/>
                    <a:pt x="60577" y="37494"/>
                    <a:pt x="56741" y="44566"/>
                  </a:cubicBezTo>
                  <a:cubicBezTo>
                    <a:pt x="53174" y="51111"/>
                    <a:pt x="46751" y="57079"/>
                    <a:pt x="39485" y="57079"/>
                  </a:cubicBezTo>
                  <a:cubicBezTo>
                    <a:pt x="38937" y="57079"/>
                    <a:pt x="38384" y="57045"/>
                    <a:pt x="37828" y="56975"/>
                  </a:cubicBezTo>
                  <a:cubicBezTo>
                    <a:pt x="31957" y="56274"/>
                    <a:pt x="27254" y="51771"/>
                    <a:pt x="21583" y="50303"/>
                  </a:cubicBezTo>
                  <a:cubicBezTo>
                    <a:pt x="20413" y="50005"/>
                    <a:pt x="19221" y="49863"/>
                    <a:pt x="18030" y="49863"/>
                  </a:cubicBezTo>
                  <a:cubicBezTo>
                    <a:pt x="10430" y="49863"/>
                    <a:pt x="2895" y="55632"/>
                    <a:pt x="1569" y="63246"/>
                  </a:cubicBezTo>
                  <a:cubicBezTo>
                    <a:pt x="1" y="72252"/>
                    <a:pt x="1" y="87396"/>
                    <a:pt x="4037" y="95602"/>
                  </a:cubicBezTo>
                  <a:cubicBezTo>
                    <a:pt x="8073" y="103775"/>
                    <a:pt x="16012" y="109946"/>
                    <a:pt x="24919" y="111780"/>
                  </a:cubicBezTo>
                  <a:cubicBezTo>
                    <a:pt x="27172" y="112239"/>
                    <a:pt x="29444" y="112436"/>
                    <a:pt x="31722" y="112436"/>
                  </a:cubicBezTo>
                  <a:cubicBezTo>
                    <a:pt x="38886" y="112436"/>
                    <a:pt x="46120" y="110492"/>
                    <a:pt x="53105" y="108645"/>
                  </a:cubicBezTo>
                  <a:cubicBezTo>
                    <a:pt x="58392" y="107230"/>
                    <a:pt x="63711" y="106622"/>
                    <a:pt x="69056" y="106622"/>
                  </a:cubicBezTo>
                  <a:cubicBezTo>
                    <a:pt x="98107" y="106622"/>
                    <a:pt x="127910" y="124587"/>
                    <a:pt x="157380" y="128559"/>
                  </a:cubicBezTo>
                  <a:cubicBezTo>
                    <a:pt x="157942" y="128636"/>
                    <a:pt x="158504" y="128673"/>
                    <a:pt x="159066" y="128673"/>
                  </a:cubicBezTo>
                  <a:cubicBezTo>
                    <a:pt x="173786" y="128673"/>
                    <a:pt x="188311" y="103207"/>
                    <a:pt x="203173" y="103207"/>
                  </a:cubicBezTo>
                  <a:cubicBezTo>
                    <a:pt x="203219" y="103207"/>
                    <a:pt x="203266" y="103207"/>
                    <a:pt x="203313" y="103208"/>
                  </a:cubicBezTo>
                  <a:cubicBezTo>
                    <a:pt x="203649" y="103213"/>
                    <a:pt x="203986" y="103215"/>
                    <a:pt x="204323" y="103215"/>
                  </a:cubicBezTo>
                  <a:cubicBezTo>
                    <a:pt x="219484" y="103215"/>
                    <a:pt x="235724" y="98058"/>
                    <a:pt x="244175" y="85495"/>
                  </a:cubicBezTo>
                  <a:cubicBezTo>
                    <a:pt x="251180" y="75088"/>
                    <a:pt x="251580" y="61678"/>
                    <a:pt x="251747" y="49102"/>
                  </a:cubicBezTo>
                  <a:cubicBezTo>
                    <a:pt x="251981" y="32190"/>
                    <a:pt x="250646" y="14778"/>
                    <a:pt x="2424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51;p17">
            <a:extLst>
              <a:ext uri="{FF2B5EF4-FFF2-40B4-BE49-F238E27FC236}">
                <a16:creationId xmlns:a16="http://schemas.microsoft.com/office/drawing/2014/main" id="{078F87C1-9FE1-9887-0823-1CA04B4EEA7A}"/>
              </a:ext>
            </a:extLst>
          </p:cNvPr>
          <p:cNvGrpSpPr/>
          <p:nvPr/>
        </p:nvGrpSpPr>
        <p:grpSpPr>
          <a:xfrm>
            <a:off x="6361615" y="1719012"/>
            <a:ext cx="815634" cy="2435829"/>
            <a:chOff x="6252400" y="1954988"/>
            <a:chExt cx="640567" cy="1913005"/>
          </a:xfrm>
        </p:grpSpPr>
        <p:sp>
          <p:nvSpPr>
            <p:cNvPr id="11" name="Google Shape;152;p17">
              <a:extLst>
                <a:ext uri="{FF2B5EF4-FFF2-40B4-BE49-F238E27FC236}">
                  <a16:creationId xmlns:a16="http://schemas.microsoft.com/office/drawing/2014/main" id="{410DBF16-CAE5-44A7-7E18-B284614E02E1}"/>
                </a:ext>
              </a:extLst>
            </p:cNvPr>
            <p:cNvSpPr/>
            <p:nvPr/>
          </p:nvSpPr>
          <p:spPr>
            <a:xfrm>
              <a:off x="6343823" y="2312023"/>
              <a:ext cx="210356" cy="140237"/>
            </a:xfrm>
            <a:custGeom>
              <a:avLst/>
              <a:gdLst/>
              <a:ahLst/>
              <a:cxnLst/>
              <a:rect l="l" t="t" r="r" b="b"/>
              <a:pathLst>
                <a:path w="12510" h="8340" extrusionOk="0">
                  <a:moveTo>
                    <a:pt x="1" y="0"/>
                  </a:moveTo>
                  <a:lnTo>
                    <a:pt x="1" y="8340"/>
                  </a:lnTo>
                  <a:lnTo>
                    <a:pt x="12510" y="8340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7F9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3;p17">
              <a:extLst>
                <a:ext uri="{FF2B5EF4-FFF2-40B4-BE49-F238E27FC236}">
                  <a16:creationId xmlns:a16="http://schemas.microsoft.com/office/drawing/2014/main" id="{C9FD472C-FE26-6C39-82B7-301306082C0A}"/>
                </a:ext>
              </a:extLst>
            </p:cNvPr>
            <p:cNvSpPr/>
            <p:nvPr/>
          </p:nvSpPr>
          <p:spPr>
            <a:xfrm>
              <a:off x="6320837" y="2377652"/>
              <a:ext cx="257471" cy="42088"/>
            </a:xfrm>
            <a:custGeom>
              <a:avLst/>
              <a:gdLst/>
              <a:ahLst/>
              <a:cxnLst/>
              <a:rect l="l" t="t" r="r" b="b"/>
              <a:pathLst>
                <a:path w="15312" h="2503" extrusionOk="0">
                  <a:moveTo>
                    <a:pt x="0" y="0"/>
                  </a:moveTo>
                  <a:lnTo>
                    <a:pt x="0" y="2502"/>
                  </a:lnTo>
                  <a:lnTo>
                    <a:pt x="15311" y="2502"/>
                  </a:lnTo>
                  <a:lnTo>
                    <a:pt x="15311" y="0"/>
                  </a:lnTo>
                  <a:close/>
                </a:path>
              </a:pathLst>
            </a:custGeom>
            <a:solidFill>
              <a:srgbClr val="7F9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4;p17">
              <a:extLst>
                <a:ext uri="{FF2B5EF4-FFF2-40B4-BE49-F238E27FC236}">
                  <a16:creationId xmlns:a16="http://schemas.microsoft.com/office/drawing/2014/main" id="{ABC63324-3C6C-0E87-F8A1-5C939A534134}"/>
                </a:ext>
              </a:extLst>
            </p:cNvPr>
            <p:cNvSpPr/>
            <p:nvPr/>
          </p:nvSpPr>
          <p:spPr>
            <a:xfrm>
              <a:off x="6252400" y="1954988"/>
              <a:ext cx="478471" cy="622290"/>
            </a:xfrm>
            <a:custGeom>
              <a:avLst/>
              <a:gdLst/>
              <a:ahLst/>
              <a:cxnLst/>
              <a:rect l="l" t="t" r="r" b="b"/>
              <a:pathLst>
                <a:path w="28455" h="37008" extrusionOk="0">
                  <a:moveTo>
                    <a:pt x="20189" y="1"/>
                  </a:moveTo>
                  <a:cubicBezTo>
                    <a:pt x="19700" y="1"/>
                    <a:pt x="19210" y="82"/>
                    <a:pt x="18747" y="252"/>
                  </a:cubicBezTo>
                  <a:cubicBezTo>
                    <a:pt x="17680" y="652"/>
                    <a:pt x="16746" y="1486"/>
                    <a:pt x="15678" y="1753"/>
                  </a:cubicBezTo>
                  <a:cubicBezTo>
                    <a:pt x="15198" y="1893"/>
                    <a:pt x="14714" y="1944"/>
                    <a:pt x="14228" y="1944"/>
                  </a:cubicBezTo>
                  <a:cubicBezTo>
                    <a:pt x="13331" y="1944"/>
                    <a:pt x="12429" y="1773"/>
                    <a:pt x="11542" y="1686"/>
                  </a:cubicBezTo>
                  <a:cubicBezTo>
                    <a:pt x="11225" y="1648"/>
                    <a:pt x="10899" y="1626"/>
                    <a:pt x="10574" y="1626"/>
                  </a:cubicBezTo>
                  <a:cubicBezTo>
                    <a:pt x="9464" y="1626"/>
                    <a:pt x="8362" y="1887"/>
                    <a:pt x="7639" y="2687"/>
                  </a:cubicBezTo>
                  <a:cubicBezTo>
                    <a:pt x="6705" y="3754"/>
                    <a:pt x="6872" y="5389"/>
                    <a:pt x="7072" y="6857"/>
                  </a:cubicBezTo>
                  <a:cubicBezTo>
                    <a:pt x="7272" y="8258"/>
                    <a:pt x="7506" y="9892"/>
                    <a:pt x="6605" y="11026"/>
                  </a:cubicBezTo>
                  <a:cubicBezTo>
                    <a:pt x="5605" y="12327"/>
                    <a:pt x="3637" y="12427"/>
                    <a:pt x="2602" y="13695"/>
                  </a:cubicBezTo>
                  <a:cubicBezTo>
                    <a:pt x="1568" y="14996"/>
                    <a:pt x="1902" y="16864"/>
                    <a:pt x="2436" y="18431"/>
                  </a:cubicBezTo>
                  <a:cubicBezTo>
                    <a:pt x="3036" y="19999"/>
                    <a:pt x="3770" y="21600"/>
                    <a:pt x="3403" y="23235"/>
                  </a:cubicBezTo>
                  <a:cubicBezTo>
                    <a:pt x="3069" y="24836"/>
                    <a:pt x="1735" y="25937"/>
                    <a:pt x="968" y="27371"/>
                  </a:cubicBezTo>
                  <a:cubicBezTo>
                    <a:pt x="1" y="29373"/>
                    <a:pt x="267" y="31908"/>
                    <a:pt x="1568" y="33742"/>
                  </a:cubicBezTo>
                  <a:cubicBezTo>
                    <a:pt x="2869" y="35577"/>
                    <a:pt x="5038" y="36711"/>
                    <a:pt x="7239" y="36945"/>
                  </a:cubicBezTo>
                  <a:cubicBezTo>
                    <a:pt x="7590" y="36987"/>
                    <a:pt x="7943" y="37008"/>
                    <a:pt x="8296" y="37008"/>
                  </a:cubicBezTo>
                  <a:cubicBezTo>
                    <a:pt x="10165" y="37008"/>
                    <a:pt x="12056" y="36436"/>
                    <a:pt x="13710" y="35510"/>
                  </a:cubicBezTo>
                  <a:cubicBezTo>
                    <a:pt x="18447" y="32909"/>
                    <a:pt x="20549" y="27705"/>
                    <a:pt x="19581" y="22368"/>
                  </a:cubicBezTo>
                  <a:lnTo>
                    <a:pt x="19581" y="22368"/>
                  </a:lnTo>
                  <a:cubicBezTo>
                    <a:pt x="20198" y="22779"/>
                    <a:pt x="20919" y="22949"/>
                    <a:pt x="21651" y="22949"/>
                  </a:cubicBezTo>
                  <a:cubicBezTo>
                    <a:pt x="22226" y="22949"/>
                    <a:pt x="22808" y="22844"/>
                    <a:pt x="23351" y="22668"/>
                  </a:cubicBezTo>
                  <a:cubicBezTo>
                    <a:pt x="26453" y="21567"/>
                    <a:pt x="28454" y="17864"/>
                    <a:pt x="27620" y="14662"/>
                  </a:cubicBezTo>
                  <a:cubicBezTo>
                    <a:pt x="27387" y="13595"/>
                    <a:pt x="26853" y="12561"/>
                    <a:pt x="26920" y="11527"/>
                  </a:cubicBezTo>
                  <a:cubicBezTo>
                    <a:pt x="27020" y="10092"/>
                    <a:pt x="28121" y="8858"/>
                    <a:pt x="28121" y="7424"/>
                  </a:cubicBezTo>
                  <a:cubicBezTo>
                    <a:pt x="28121" y="6556"/>
                    <a:pt x="27687" y="5689"/>
                    <a:pt x="26953" y="5189"/>
                  </a:cubicBezTo>
                  <a:cubicBezTo>
                    <a:pt x="26513" y="4874"/>
                    <a:pt x="25955" y="4705"/>
                    <a:pt x="25402" y="4705"/>
                  </a:cubicBezTo>
                  <a:cubicBezTo>
                    <a:pt x="25075" y="4705"/>
                    <a:pt x="24749" y="4764"/>
                    <a:pt x="24451" y="4888"/>
                  </a:cubicBezTo>
                  <a:cubicBezTo>
                    <a:pt x="24551" y="3487"/>
                    <a:pt x="24018" y="1753"/>
                    <a:pt x="22850" y="886"/>
                  </a:cubicBezTo>
                  <a:cubicBezTo>
                    <a:pt x="22100" y="312"/>
                    <a:pt x="21146" y="1"/>
                    <a:pt x="20189" y="1"/>
                  </a:cubicBezTo>
                  <a:close/>
                </a:path>
              </a:pathLst>
            </a:custGeom>
            <a:solidFill>
              <a:srgbClr val="735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5;p17">
              <a:extLst>
                <a:ext uri="{FF2B5EF4-FFF2-40B4-BE49-F238E27FC236}">
                  <a16:creationId xmlns:a16="http://schemas.microsoft.com/office/drawing/2014/main" id="{2B2D7285-C01F-CEEC-3260-DE5941E16FDE}"/>
                </a:ext>
              </a:extLst>
            </p:cNvPr>
            <p:cNvSpPr/>
            <p:nvPr/>
          </p:nvSpPr>
          <p:spPr>
            <a:xfrm>
              <a:off x="6443670" y="3220695"/>
              <a:ext cx="157624" cy="569894"/>
            </a:xfrm>
            <a:custGeom>
              <a:avLst/>
              <a:gdLst/>
              <a:ahLst/>
              <a:cxnLst/>
              <a:rect l="l" t="t" r="r" b="b"/>
              <a:pathLst>
                <a:path w="9374" h="33892" extrusionOk="0">
                  <a:moveTo>
                    <a:pt x="9374" y="0"/>
                  </a:moveTo>
                  <a:cubicBezTo>
                    <a:pt x="5504" y="1635"/>
                    <a:pt x="2102" y="3436"/>
                    <a:pt x="0" y="7039"/>
                  </a:cubicBezTo>
                  <a:cubicBezTo>
                    <a:pt x="167" y="15945"/>
                    <a:pt x="567" y="24751"/>
                    <a:pt x="734" y="33658"/>
                  </a:cubicBezTo>
                  <a:cubicBezTo>
                    <a:pt x="1668" y="33791"/>
                    <a:pt x="2402" y="33791"/>
                    <a:pt x="3336" y="33891"/>
                  </a:cubicBezTo>
                  <a:cubicBezTo>
                    <a:pt x="4670" y="22516"/>
                    <a:pt x="6672" y="11175"/>
                    <a:pt x="9374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6;p17">
              <a:extLst>
                <a:ext uri="{FF2B5EF4-FFF2-40B4-BE49-F238E27FC236}">
                  <a16:creationId xmlns:a16="http://schemas.microsoft.com/office/drawing/2014/main" id="{7CF73212-9FA5-C3D4-1BC7-3499D6C44C0D}"/>
                </a:ext>
              </a:extLst>
            </p:cNvPr>
            <p:cNvSpPr/>
            <p:nvPr/>
          </p:nvSpPr>
          <p:spPr>
            <a:xfrm>
              <a:off x="6444225" y="3762529"/>
              <a:ext cx="160432" cy="105464"/>
            </a:xfrm>
            <a:custGeom>
              <a:avLst/>
              <a:gdLst/>
              <a:ahLst/>
              <a:cxnLst/>
              <a:rect l="l" t="t" r="r" b="b"/>
              <a:pathLst>
                <a:path w="9541" h="6272" extrusionOk="0">
                  <a:moveTo>
                    <a:pt x="901" y="0"/>
                  </a:moveTo>
                  <a:cubicBezTo>
                    <a:pt x="168" y="734"/>
                    <a:pt x="1" y="1835"/>
                    <a:pt x="67" y="2836"/>
                  </a:cubicBezTo>
                  <a:cubicBezTo>
                    <a:pt x="168" y="3836"/>
                    <a:pt x="334" y="4970"/>
                    <a:pt x="301" y="5971"/>
                  </a:cubicBezTo>
                  <a:lnTo>
                    <a:pt x="1535" y="6071"/>
                  </a:lnTo>
                  <a:lnTo>
                    <a:pt x="1702" y="4170"/>
                  </a:lnTo>
                  <a:cubicBezTo>
                    <a:pt x="2469" y="5104"/>
                    <a:pt x="3570" y="5638"/>
                    <a:pt x="4704" y="5938"/>
                  </a:cubicBezTo>
                  <a:cubicBezTo>
                    <a:pt x="5838" y="6238"/>
                    <a:pt x="7039" y="6238"/>
                    <a:pt x="8207" y="6271"/>
                  </a:cubicBezTo>
                  <a:cubicBezTo>
                    <a:pt x="8540" y="6271"/>
                    <a:pt x="8874" y="6271"/>
                    <a:pt x="9141" y="6105"/>
                  </a:cubicBezTo>
                  <a:cubicBezTo>
                    <a:pt x="9374" y="5938"/>
                    <a:pt x="9541" y="5404"/>
                    <a:pt x="9307" y="5171"/>
                  </a:cubicBezTo>
                  <a:cubicBezTo>
                    <a:pt x="7640" y="5071"/>
                    <a:pt x="6272" y="3936"/>
                    <a:pt x="5004" y="2836"/>
                  </a:cubicBezTo>
                  <a:cubicBezTo>
                    <a:pt x="4304" y="2269"/>
                    <a:pt x="3637" y="1635"/>
                    <a:pt x="2903" y="1068"/>
                  </a:cubicBezTo>
                  <a:cubicBezTo>
                    <a:pt x="2369" y="601"/>
                    <a:pt x="1468" y="467"/>
                    <a:pt x="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57;p17">
              <a:extLst>
                <a:ext uri="{FF2B5EF4-FFF2-40B4-BE49-F238E27FC236}">
                  <a16:creationId xmlns:a16="http://schemas.microsoft.com/office/drawing/2014/main" id="{66352316-DB4B-6851-ADC3-A1BAE2026931}"/>
                </a:ext>
              </a:extLst>
            </p:cNvPr>
            <p:cNvSpPr/>
            <p:nvPr/>
          </p:nvSpPr>
          <p:spPr>
            <a:xfrm>
              <a:off x="6565377" y="3190395"/>
              <a:ext cx="206993" cy="582236"/>
            </a:xfrm>
            <a:custGeom>
              <a:avLst/>
              <a:gdLst/>
              <a:ahLst/>
              <a:cxnLst/>
              <a:rect l="l" t="t" r="r" b="b"/>
              <a:pathLst>
                <a:path w="12310" h="34626" extrusionOk="0">
                  <a:moveTo>
                    <a:pt x="6405" y="1"/>
                  </a:moveTo>
                  <a:cubicBezTo>
                    <a:pt x="3303" y="2903"/>
                    <a:pt x="768" y="5738"/>
                    <a:pt x="1" y="9908"/>
                  </a:cubicBezTo>
                  <a:cubicBezTo>
                    <a:pt x="3170" y="18147"/>
                    <a:pt x="6606" y="26320"/>
                    <a:pt x="9808" y="34626"/>
                  </a:cubicBezTo>
                  <a:cubicBezTo>
                    <a:pt x="10742" y="34426"/>
                    <a:pt x="11409" y="34159"/>
                    <a:pt x="12310" y="33959"/>
                  </a:cubicBezTo>
                  <a:cubicBezTo>
                    <a:pt x="9641" y="22784"/>
                    <a:pt x="7640" y="11442"/>
                    <a:pt x="6405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58;p17">
              <a:extLst>
                <a:ext uri="{FF2B5EF4-FFF2-40B4-BE49-F238E27FC236}">
                  <a16:creationId xmlns:a16="http://schemas.microsoft.com/office/drawing/2014/main" id="{2B2EA6C7-CC04-C304-131F-F9647D55421F}"/>
                </a:ext>
              </a:extLst>
            </p:cNvPr>
            <p:cNvSpPr/>
            <p:nvPr/>
          </p:nvSpPr>
          <p:spPr>
            <a:xfrm>
              <a:off x="6443670" y="3238082"/>
              <a:ext cx="152579" cy="227171"/>
            </a:xfrm>
            <a:custGeom>
              <a:avLst/>
              <a:gdLst/>
              <a:ahLst/>
              <a:cxnLst/>
              <a:rect l="l" t="t" r="r" b="b"/>
              <a:pathLst>
                <a:path w="9074" h="13510" extrusionOk="0">
                  <a:moveTo>
                    <a:pt x="7139" y="0"/>
                  </a:moveTo>
                  <a:cubicBezTo>
                    <a:pt x="4203" y="1435"/>
                    <a:pt x="1702" y="3136"/>
                    <a:pt x="0" y="6071"/>
                  </a:cubicBezTo>
                  <a:cubicBezTo>
                    <a:pt x="34" y="8573"/>
                    <a:pt x="134" y="11008"/>
                    <a:pt x="201" y="13510"/>
                  </a:cubicBezTo>
                  <a:cubicBezTo>
                    <a:pt x="2469" y="12843"/>
                    <a:pt x="4604" y="12009"/>
                    <a:pt x="6739" y="11008"/>
                  </a:cubicBezTo>
                  <a:cubicBezTo>
                    <a:pt x="7472" y="7439"/>
                    <a:pt x="8206" y="3903"/>
                    <a:pt x="9074" y="334"/>
                  </a:cubicBezTo>
                  <a:cubicBezTo>
                    <a:pt x="8406" y="234"/>
                    <a:pt x="7806" y="100"/>
                    <a:pt x="7139" y="0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9;p17">
              <a:extLst>
                <a:ext uri="{FF2B5EF4-FFF2-40B4-BE49-F238E27FC236}">
                  <a16:creationId xmlns:a16="http://schemas.microsoft.com/office/drawing/2014/main" id="{C246D2BA-68BB-A817-AD6A-6544C5BA4CCC}"/>
                </a:ext>
              </a:extLst>
            </p:cNvPr>
            <p:cNvSpPr/>
            <p:nvPr/>
          </p:nvSpPr>
          <p:spPr>
            <a:xfrm>
              <a:off x="6564822" y="3247616"/>
              <a:ext cx="128467" cy="161559"/>
            </a:xfrm>
            <a:custGeom>
              <a:avLst/>
              <a:gdLst/>
              <a:ahLst/>
              <a:cxnLst/>
              <a:rect l="l" t="t" r="r" b="b"/>
              <a:pathLst>
                <a:path w="7640" h="9608" extrusionOk="0">
                  <a:moveTo>
                    <a:pt x="3169" y="0"/>
                  </a:moveTo>
                  <a:cubicBezTo>
                    <a:pt x="1635" y="1868"/>
                    <a:pt x="501" y="3903"/>
                    <a:pt x="1" y="6438"/>
                  </a:cubicBezTo>
                  <a:cubicBezTo>
                    <a:pt x="434" y="7506"/>
                    <a:pt x="834" y="8540"/>
                    <a:pt x="1268" y="9607"/>
                  </a:cubicBezTo>
                  <a:cubicBezTo>
                    <a:pt x="3470" y="8506"/>
                    <a:pt x="5605" y="7239"/>
                    <a:pt x="7639" y="5838"/>
                  </a:cubicBezTo>
                  <a:cubicBezTo>
                    <a:pt x="7372" y="4170"/>
                    <a:pt x="7139" y="2402"/>
                    <a:pt x="6939" y="701"/>
                  </a:cubicBezTo>
                  <a:cubicBezTo>
                    <a:pt x="5671" y="434"/>
                    <a:pt x="4437" y="234"/>
                    <a:pt x="3169" y="0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0;p17">
              <a:extLst>
                <a:ext uri="{FF2B5EF4-FFF2-40B4-BE49-F238E27FC236}">
                  <a16:creationId xmlns:a16="http://schemas.microsoft.com/office/drawing/2014/main" id="{368C79A2-9F66-4D04-3D98-E4694A0F8C9C}"/>
                </a:ext>
              </a:extLst>
            </p:cNvPr>
            <p:cNvSpPr/>
            <p:nvPr/>
          </p:nvSpPr>
          <p:spPr>
            <a:xfrm>
              <a:off x="6307368" y="2712509"/>
              <a:ext cx="462194" cy="667707"/>
            </a:xfrm>
            <a:custGeom>
              <a:avLst/>
              <a:gdLst/>
              <a:ahLst/>
              <a:cxnLst/>
              <a:rect l="l" t="t" r="r" b="b"/>
              <a:pathLst>
                <a:path w="27487" h="39709" extrusionOk="0">
                  <a:moveTo>
                    <a:pt x="21249" y="1"/>
                  </a:moveTo>
                  <a:cubicBezTo>
                    <a:pt x="16679" y="167"/>
                    <a:pt x="13077" y="701"/>
                    <a:pt x="8740" y="2202"/>
                  </a:cubicBezTo>
                  <a:cubicBezTo>
                    <a:pt x="4337" y="13977"/>
                    <a:pt x="1802" y="26653"/>
                    <a:pt x="1" y="39062"/>
                  </a:cubicBezTo>
                  <a:cubicBezTo>
                    <a:pt x="2615" y="39493"/>
                    <a:pt x="5254" y="39708"/>
                    <a:pt x="7887" y="39708"/>
                  </a:cubicBezTo>
                  <a:cubicBezTo>
                    <a:pt x="14624" y="39708"/>
                    <a:pt x="21323" y="38299"/>
                    <a:pt x="27487" y="35493"/>
                  </a:cubicBezTo>
                  <a:cubicBezTo>
                    <a:pt x="24685" y="23818"/>
                    <a:pt x="22617" y="11909"/>
                    <a:pt x="212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1;p17">
              <a:extLst>
                <a:ext uri="{FF2B5EF4-FFF2-40B4-BE49-F238E27FC236}">
                  <a16:creationId xmlns:a16="http://schemas.microsoft.com/office/drawing/2014/main" id="{88732FB9-313F-051B-AE79-5F5FC0181CC7}"/>
                </a:ext>
              </a:extLst>
            </p:cNvPr>
            <p:cNvSpPr/>
            <p:nvPr/>
          </p:nvSpPr>
          <p:spPr>
            <a:xfrm>
              <a:off x="6443670" y="2238154"/>
              <a:ext cx="274303" cy="567489"/>
            </a:xfrm>
            <a:custGeom>
              <a:avLst/>
              <a:gdLst/>
              <a:ahLst/>
              <a:cxnLst/>
              <a:rect l="l" t="t" r="r" b="b"/>
              <a:pathLst>
                <a:path w="16313" h="33749" extrusionOk="0">
                  <a:moveTo>
                    <a:pt x="6836" y="1"/>
                  </a:moveTo>
                  <a:cubicBezTo>
                    <a:pt x="5978" y="1"/>
                    <a:pt x="5123" y="434"/>
                    <a:pt x="4504" y="1024"/>
                  </a:cubicBezTo>
                  <a:cubicBezTo>
                    <a:pt x="3770" y="1692"/>
                    <a:pt x="3269" y="2559"/>
                    <a:pt x="2869" y="3493"/>
                  </a:cubicBezTo>
                  <a:cubicBezTo>
                    <a:pt x="968" y="7763"/>
                    <a:pt x="701" y="12599"/>
                    <a:pt x="701" y="17336"/>
                  </a:cubicBezTo>
                  <a:cubicBezTo>
                    <a:pt x="734" y="22039"/>
                    <a:pt x="1001" y="26776"/>
                    <a:pt x="0" y="31413"/>
                  </a:cubicBezTo>
                  <a:cubicBezTo>
                    <a:pt x="1410" y="32822"/>
                    <a:pt x="3206" y="33749"/>
                    <a:pt x="5230" y="33749"/>
                  </a:cubicBezTo>
                  <a:cubicBezTo>
                    <a:pt x="5266" y="33749"/>
                    <a:pt x="5302" y="33748"/>
                    <a:pt x="5338" y="33748"/>
                  </a:cubicBezTo>
                  <a:cubicBezTo>
                    <a:pt x="7372" y="33714"/>
                    <a:pt x="9340" y="33181"/>
                    <a:pt x="11275" y="32614"/>
                  </a:cubicBezTo>
                  <a:cubicBezTo>
                    <a:pt x="12409" y="32280"/>
                    <a:pt x="13677" y="31880"/>
                    <a:pt x="14244" y="30846"/>
                  </a:cubicBezTo>
                  <a:cubicBezTo>
                    <a:pt x="14577" y="30212"/>
                    <a:pt x="14577" y="29411"/>
                    <a:pt x="14577" y="28711"/>
                  </a:cubicBezTo>
                  <a:cubicBezTo>
                    <a:pt x="14511" y="24374"/>
                    <a:pt x="14477" y="20038"/>
                    <a:pt x="14411" y="15668"/>
                  </a:cubicBezTo>
                  <a:cubicBezTo>
                    <a:pt x="15678" y="14000"/>
                    <a:pt x="16312" y="11866"/>
                    <a:pt x="15978" y="9831"/>
                  </a:cubicBezTo>
                  <a:cubicBezTo>
                    <a:pt x="15578" y="7195"/>
                    <a:pt x="13877" y="5027"/>
                    <a:pt x="11976" y="3026"/>
                  </a:cubicBezTo>
                  <a:cubicBezTo>
                    <a:pt x="11509" y="2425"/>
                    <a:pt x="10975" y="1892"/>
                    <a:pt x="10408" y="1425"/>
                  </a:cubicBezTo>
                  <a:lnTo>
                    <a:pt x="10374" y="1391"/>
                  </a:lnTo>
                  <a:cubicBezTo>
                    <a:pt x="9407" y="657"/>
                    <a:pt x="8340" y="157"/>
                    <a:pt x="7172" y="24"/>
                  </a:cubicBezTo>
                  <a:cubicBezTo>
                    <a:pt x="7060" y="8"/>
                    <a:pt x="6948" y="1"/>
                    <a:pt x="6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2;p17">
              <a:extLst>
                <a:ext uri="{FF2B5EF4-FFF2-40B4-BE49-F238E27FC236}">
                  <a16:creationId xmlns:a16="http://schemas.microsoft.com/office/drawing/2014/main" id="{2ADD372E-92E8-4048-4A0A-A26FB426104E}"/>
                </a:ext>
              </a:extLst>
            </p:cNvPr>
            <p:cNvSpPr/>
            <p:nvPr/>
          </p:nvSpPr>
          <p:spPr>
            <a:xfrm>
              <a:off x="6530049" y="2171802"/>
              <a:ext cx="68437" cy="104337"/>
            </a:xfrm>
            <a:custGeom>
              <a:avLst/>
              <a:gdLst/>
              <a:ahLst/>
              <a:cxnLst/>
              <a:rect l="l" t="t" r="r" b="b"/>
              <a:pathLst>
                <a:path w="4070" h="6205" extrusionOk="0">
                  <a:moveTo>
                    <a:pt x="0" y="0"/>
                  </a:moveTo>
                  <a:lnTo>
                    <a:pt x="0" y="0"/>
                  </a:lnTo>
                  <a:cubicBezTo>
                    <a:pt x="201" y="1601"/>
                    <a:pt x="434" y="3202"/>
                    <a:pt x="668" y="4804"/>
                  </a:cubicBezTo>
                  <a:cubicBezTo>
                    <a:pt x="1902" y="5304"/>
                    <a:pt x="2836" y="5704"/>
                    <a:pt x="4070" y="6205"/>
                  </a:cubicBezTo>
                  <a:cubicBezTo>
                    <a:pt x="3903" y="4503"/>
                    <a:pt x="3836" y="2669"/>
                    <a:pt x="3670" y="968"/>
                  </a:cubicBezTo>
                  <a:cubicBezTo>
                    <a:pt x="2402" y="834"/>
                    <a:pt x="1168" y="467"/>
                    <a:pt x="0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3;p17">
              <a:extLst>
                <a:ext uri="{FF2B5EF4-FFF2-40B4-BE49-F238E27FC236}">
                  <a16:creationId xmlns:a16="http://schemas.microsoft.com/office/drawing/2014/main" id="{EAE81264-0FB3-D69A-9FB4-6EC6A5180124}"/>
                </a:ext>
              </a:extLst>
            </p:cNvPr>
            <p:cNvSpPr/>
            <p:nvPr/>
          </p:nvSpPr>
          <p:spPr>
            <a:xfrm>
              <a:off x="6530049" y="2171802"/>
              <a:ext cx="67327" cy="86950"/>
            </a:xfrm>
            <a:custGeom>
              <a:avLst/>
              <a:gdLst/>
              <a:ahLst/>
              <a:cxnLst/>
              <a:rect l="l" t="t" r="r" b="b"/>
              <a:pathLst>
                <a:path w="4004" h="5171" extrusionOk="0">
                  <a:moveTo>
                    <a:pt x="0" y="0"/>
                  </a:moveTo>
                  <a:lnTo>
                    <a:pt x="0" y="0"/>
                  </a:lnTo>
                  <a:cubicBezTo>
                    <a:pt x="167" y="1034"/>
                    <a:pt x="267" y="2135"/>
                    <a:pt x="434" y="3169"/>
                  </a:cubicBezTo>
                  <a:cubicBezTo>
                    <a:pt x="1501" y="4036"/>
                    <a:pt x="2702" y="4704"/>
                    <a:pt x="4003" y="5171"/>
                  </a:cubicBezTo>
                  <a:cubicBezTo>
                    <a:pt x="3870" y="3803"/>
                    <a:pt x="3770" y="2335"/>
                    <a:pt x="3670" y="968"/>
                  </a:cubicBezTo>
                  <a:cubicBezTo>
                    <a:pt x="2402" y="834"/>
                    <a:pt x="1201" y="434"/>
                    <a:pt x="0" y="0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4;p17">
              <a:extLst>
                <a:ext uri="{FF2B5EF4-FFF2-40B4-BE49-F238E27FC236}">
                  <a16:creationId xmlns:a16="http://schemas.microsoft.com/office/drawing/2014/main" id="{39F208BC-43F7-D6A6-B747-13BB8FB12A74}"/>
                </a:ext>
              </a:extLst>
            </p:cNvPr>
            <p:cNvSpPr/>
            <p:nvPr/>
          </p:nvSpPr>
          <p:spPr>
            <a:xfrm>
              <a:off x="6486851" y="2029748"/>
              <a:ext cx="177835" cy="213853"/>
            </a:xfrm>
            <a:custGeom>
              <a:avLst/>
              <a:gdLst/>
              <a:ahLst/>
              <a:cxnLst/>
              <a:rect l="l" t="t" r="r" b="b"/>
              <a:pathLst>
                <a:path w="10576" h="12718" extrusionOk="0">
                  <a:moveTo>
                    <a:pt x="5449" y="1"/>
                  </a:moveTo>
                  <a:cubicBezTo>
                    <a:pt x="5231" y="1"/>
                    <a:pt x="5015" y="15"/>
                    <a:pt x="4804" y="42"/>
                  </a:cubicBezTo>
                  <a:cubicBezTo>
                    <a:pt x="2770" y="309"/>
                    <a:pt x="1002" y="2044"/>
                    <a:pt x="501" y="4078"/>
                  </a:cubicBezTo>
                  <a:cubicBezTo>
                    <a:pt x="1" y="6113"/>
                    <a:pt x="635" y="8315"/>
                    <a:pt x="2002" y="9916"/>
                  </a:cubicBezTo>
                  <a:cubicBezTo>
                    <a:pt x="3403" y="11484"/>
                    <a:pt x="5438" y="12451"/>
                    <a:pt x="7506" y="12718"/>
                  </a:cubicBezTo>
                  <a:cubicBezTo>
                    <a:pt x="9674" y="9983"/>
                    <a:pt x="10575" y="6280"/>
                    <a:pt x="9808" y="2878"/>
                  </a:cubicBezTo>
                  <a:cubicBezTo>
                    <a:pt x="9389" y="1024"/>
                    <a:pt x="7336" y="1"/>
                    <a:pt x="5449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5;p17">
              <a:extLst>
                <a:ext uri="{FF2B5EF4-FFF2-40B4-BE49-F238E27FC236}">
                  <a16:creationId xmlns:a16="http://schemas.microsoft.com/office/drawing/2014/main" id="{7A79C242-F274-B5A6-631D-EFD57AF34ECC}"/>
                </a:ext>
              </a:extLst>
            </p:cNvPr>
            <p:cNvSpPr/>
            <p:nvPr/>
          </p:nvSpPr>
          <p:spPr>
            <a:xfrm>
              <a:off x="6469464" y="2019036"/>
              <a:ext cx="209246" cy="199897"/>
            </a:xfrm>
            <a:custGeom>
              <a:avLst/>
              <a:gdLst/>
              <a:ahLst/>
              <a:cxnLst/>
              <a:rect l="l" t="t" r="r" b="b"/>
              <a:pathLst>
                <a:path w="12444" h="11888" extrusionOk="0">
                  <a:moveTo>
                    <a:pt x="6312" y="0"/>
                  </a:moveTo>
                  <a:cubicBezTo>
                    <a:pt x="6187" y="0"/>
                    <a:pt x="6063" y="4"/>
                    <a:pt x="5938" y="12"/>
                  </a:cubicBezTo>
                  <a:cubicBezTo>
                    <a:pt x="4170" y="112"/>
                    <a:pt x="2469" y="1046"/>
                    <a:pt x="1402" y="2514"/>
                  </a:cubicBezTo>
                  <a:cubicBezTo>
                    <a:pt x="368" y="3948"/>
                    <a:pt x="1" y="5850"/>
                    <a:pt x="334" y="7584"/>
                  </a:cubicBezTo>
                  <a:cubicBezTo>
                    <a:pt x="668" y="9352"/>
                    <a:pt x="1869" y="10886"/>
                    <a:pt x="3337" y="11887"/>
                  </a:cubicBezTo>
                  <a:cubicBezTo>
                    <a:pt x="3503" y="11253"/>
                    <a:pt x="3403" y="10586"/>
                    <a:pt x="3370" y="9919"/>
                  </a:cubicBezTo>
                  <a:cubicBezTo>
                    <a:pt x="2636" y="9285"/>
                    <a:pt x="2102" y="8418"/>
                    <a:pt x="1869" y="7451"/>
                  </a:cubicBezTo>
                  <a:cubicBezTo>
                    <a:pt x="1769" y="6850"/>
                    <a:pt x="1769" y="6116"/>
                    <a:pt x="2169" y="5616"/>
                  </a:cubicBezTo>
                  <a:cubicBezTo>
                    <a:pt x="2317" y="5468"/>
                    <a:pt x="2519" y="5320"/>
                    <a:pt x="2722" y="5320"/>
                  </a:cubicBezTo>
                  <a:cubicBezTo>
                    <a:pt x="2794" y="5320"/>
                    <a:pt x="2866" y="5339"/>
                    <a:pt x="2936" y="5383"/>
                  </a:cubicBezTo>
                  <a:cubicBezTo>
                    <a:pt x="3036" y="5416"/>
                    <a:pt x="3136" y="5549"/>
                    <a:pt x="3170" y="5683"/>
                  </a:cubicBezTo>
                  <a:cubicBezTo>
                    <a:pt x="3503" y="6383"/>
                    <a:pt x="3537" y="7251"/>
                    <a:pt x="3270" y="7951"/>
                  </a:cubicBezTo>
                  <a:cubicBezTo>
                    <a:pt x="3470" y="7951"/>
                    <a:pt x="3637" y="8018"/>
                    <a:pt x="3804" y="8018"/>
                  </a:cubicBezTo>
                  <a:cubicBezTo>
                    <a:pt x="3837" y="7451"/>
                    <a:pt x="3870" y="6917"/>
                    <a:pt x="3870" y="6383"/>
                  </a:cubicBezTo>
                  <a:cubicBezTo>
                    <a:pt x="4671" y="6016"/>
                    <a:pt x="5338" y="5383"/>
                    <a:pt x="5972" y="4782"/>
                  </a:cubicBezTo>
                  <a:cubicBezTo>
                    <a:pt x="7331" y="5569"/>
                    <a:pt x="8947" y="5981"/>
                    <a:pt x="10550" y="5981"/>
                  </a:cubicBezTo>
                  <a:cubicBezTo>
                    <a:pt x="11189" y="5981"/>
                    <a:pt x="11825" y="5916"/>
                    <a:pt x="12443" y="5783"/>
                  </a:cubicBezTo>
                  <a:cubicBezTo>
                    <a:pt x="12210" y="4248"/>
                    <a:pt x="11509" y="2581"/>
                    <a:pt x="10308" y="1513"/>
                  </a:cubicBezTo>
                  <a:cubicBezTo>
                    <a:pt x="9172" y="530"/>
                    <a:pt x="7753" y="0"/>
                    <a:pt x="6312" y="0"/>
                  </a:cubicBezTo>
                  <a:close/>
                </a:path>
              </a:pathLst>
            </a:custGeom>
            <a:solidFill>
              <a:srgbClr val="735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66;p17">
              <a:extLst>
                <a:ext uri="{FF2B5EF4-FFF2-40B4-BE49-F238E27FC236}">
                  <a16:creationId xmlns:a16="http://schemas.microsoft.com/office/drawing/2014/main" id="{E247ABA5-FE3A-B6D4-7721-EE1CA53655E3}"/>
                </a:ext>
              </a:extLst>
            </p:cNvPr>
            <p:cNvSpPr/>
            <p:nvPr/>
          </p:nvSpPr>
          <p:spPr>
            <a:xfrm>
              <a:off x="6563695" y="2163899"/>
              <a:ext cx="90885" cy="81099"/>
            </a:xfrm>
            <a:custGeom>
              <a:avLst/>
              <a:gdLst/>
              <a:ahLst/>
              <a:cxnLst/>
              <a:rect l="l" t="t" r="r" b="b"/>
              <a:pathLst>
                <a:path w="5405" h="4823" extrusionOk="0">
                  <a:moveTo>
                    <a:pt x="2878" y="1"/>
                  </a:moveTo>
                  <a:cubicBezTo>
                    <a:pt x="2080" y="1"/>
                    <a:pt x="1242" y="303"/>
                    <a:pt x="735" y="937"/>
                  </a:cubicBezTo>
                  <a:cubicBezTo>
                    <a:pt x="201" y="1538"/>
                    <a:pt x="1" y="2505"/>
                    <a:pt x="368" y="3272"/>
                  </a:cubicBezTo>
                  <a:cubicBezTo>
                    <a:pt x="635" y="3873"/>
                    <a:pt x="1235" y="4306"/>
                    <a:pt x="1802" y="4606"/>
                  </a:cubicBezTo>
                  <a:cubicBezTo>
                    <a:pt x="2062" y="4727"/>
                    <a:pt x="2346" y="4823"/>
                    <a:pt x="2619" y="4823"/>
                  </a:cubicBezTo>
                  <a:cubicBezTo>
                    <a:pt x="2800" y="4823"/>
                    <a:pt x="2976" y="4780"/>
                    <a:pt x="3136" y="4673"/>
                  </a:cubicBezTo>
                  <a:cubicBezTo>
                    <a:pt x="3370" y="4540"/>
                    <a:pt x="3470" y="4373"/>
                    <a:pt x="3603" y="4206"/>
                  </a:cubicBezTo>
                  <a:cubicBezTo>
                    <a:pt x="4204" y="3439"/>
                    <a:pt x="5038" y="2338"/>
                    <a:pt x="5238" y="1337"/>
                  </a:cubicBezTo>
                  <a:cubicBezTo>
                    <a:pt x="5405" y="504"/>
                    <a:pt x="3603" y="70"/>
                    <a:pt x="3003" y="3"/>
                  </a:cubicBezTo>
                  <a:cubicBezTo>
                    <a:pt x="2961" y="2"/>
                    <a:pt x="2920" y="1"/>
                    <a:pt x="2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67;p17">
              <a:extLst>
                <a:ext uri="{FF2B5EF4-FFF2-40B4-BE49-F238E27FC236}">
                  <a16:creationId xmlns:a16="http://schemas.microsoft.com/office/drawing/2014/main" id="{50AD872D-5E97-FAB1-28E9-44C9AD381BF7}"/>
                </a:ext>
              </a:extLst>
            </p:cNvPr>
            <p:cNvSpPr/>
            <p:nvPr/>
          </p:nvSpPr>
          <p:spPr>
            <a:xfrm>
              <a:off x="6523878" y="2119069"/>
              <a:ext cx="66201" cy="63964"/>
            </a:xfrm>
            <a:custGeom>
              <a:avLst/>
              <a:gdLst/>
              <a:ahLst/>
              <a:cxnLst/>
              <a:rect l="l" t="t" r="r" b="b"/>
              <a:pathLst>
                <a:path w="3937" h="3804" extrusionOk="0">
                  <a:moveTo>
                    <a:pt x="0" y="1"/>
                  </a:moveTo>
                  <a:cubicBezTo>
                    <a:pt x="101" y="167"/>
                    <a:pt x="134" y="334"/>
                    <a:pt x="167" y="501"/>
                  </a:cubicBezTo>
                  <a:cubicBezTo>
                    <a:pt x="1602" y="1268"/>
                    <a:pt x="2769" y="2336"/>
                    <a:pt x="3570" y="3737"/>
                  </a:cubicBezTo>
                  <a:cubicBezTo>
                    <a:pt x="3603" y="3770"/>
                    <a:pt x="3636" y="3803"/>
                    <a:pt x="3736" y="3803"/>
                  </a:cubicBezTo>
                  <a:cubicBezTo>
                    <a:pt x="3736" y="3803"/>
                    <a:pt x="3770" y="3770"/>
                    <a:pt x="3803" y="3770"/>
                  </a:cubicBezTo>
                  <a:cubicBezTo>
                    <a:pt x="3937" y="3670"/>
                    <a:pt x="3937" y="3570"/>
                    <a:pt x="3903" y="3470"/>
                  </a:cubicBezTo>
                  <a:cubicBezTo>
                    <a:pt x="3036" y="1935"/>
                    <a:pt x="1635" y="73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68;p17">
              <a:extLst>
                <a:ext uri="{FF2B5EF4-FFF2-40B4-BE49-F238E27FC236}">
                  <a16:creationId xmlns:a16="http://schemas.microsoft.com/office/drawing/2014/main" id="{026C150A-2F5E-FBC1-B2B2-4807C10EF0BF}"/>
                </a:ext>
              </a:extLst>
            </p:cNvPr>
            <p:cNvSpPr/>
            <p:nvPr/>
          </p:nvSpPr>
          <p:spPr>
            <a:xfrm>
              <a:off x="6499193" y="2151035"/>
              <a:ext cx="81906" cy="65091"/>
            </a:xfrm>
            <a:custGeom>
              <a:avLst/>
              <a:gdLst/>
              <a:ahLst/>
              <a:cxnLst/>
              <a:rect l="l" t="t" r="r" b="b"/>
              <a:pathLst>
                <a:path w="4871" h="3871" extrusionOk="0">
                  <a:moveTo>
                    <a:pt x="234" y="1"/>
                  </a:moveTo>
                  <a:cubicBezTo>
                    <a:pt x="234" y="1"/>
                    <a:pt x="201" y="34"/>
                    <a:pt x="201" y="68"/>
                  </a:cubicBezTo>
                  <a:cubicBezTo>
                    <a:pt x="1" y="1269"/>
                    <a:pt x="735" y="2369"/>
                    <a:pt x="1569" y="2936"/>
                  </a:cubicBezTo>
                  <a:cubicBezTo>
                    <a:pt x="2536" y="3570"/>
                    <a:pt x="3703" y="3770"/>
                    <a:pt x="4604" y="3870"/>
                  </a:cubicBezTo>
                  <a:cubicBezTo>
                    <a:pt x="4737" y="3870"/>
                    <a:pt x="4838" y="3770"/>
                    <a:pt x="4838" y="3704"/>
                  </a:cubicBezTo>
                  <a:cubicBezTo>
                    <a:pt x="4871" y="3604"/>
                    <a:pt x="4771" y="3503"/>
                    <a:pt x="4671" y="3503"/>
                  </a:cubicBezTo>
                  <a:cubicBezTo>
                    <a:pt x="3770" y="3403"/>
                    <a:pt x="2669" y="3237"/>
                    <a:pt x="1769" y="2603"/>
                  </a:cubicBezTo>
                  <a:cubicBezTo>
                    <a:pt x="1202" y="2236"/>
                    <a:pt x="701" y="1535"/>
                    <a:pt x="568" y="768"/>
                  </a:cubicBezTo>
                  <a:cubicBezTo>
                    <a:pt x="434" y="535"/>
                    <a:pt x="334" y="268"/>
                    <a:pt x="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69;p17">
              <a:extLst>
                <a:ext uri="{FF2B5EF4-FFF2-40B4-BE49-F238E27FC236}">
                  <a16:creationId xmlns:a16="http://schemas.microsoft.com/office/drawing/2014/main" id="{9025EECF-E989-694D-30A3-05B3A6A31C85}"/>
                </a:ext>
              </a:extLst>
            </p:cNvPr>
            <p:cNvSpPr/>
            <p:nvPr/>
          </p:nvSpPr>
          <p:spPr>
            <a:xfrm>
              <a:off x="6447033" y="2045083"/>
              <a:ext cx="248761" cy="169277"/>
            </a:xfrm>
            <a:custGeom>
              <a:avLst/>
              <a:gdLst/>
              <a:ahLst/>
              <a:cxnLst/>
              <a:rect l="l" t="t" r="r" b="b"/>
              <a:pathLst>
                <a:path w="14794" h="10067" extrusionOk="0">
                  <a:moveTo>
                    <a:pt x="4812" y="0"/>
                  </a:moveTo>
                  <a:cubicBezTo>
                    <a:pt x="4677" y="0"/>
                    <a:pt x="4541" y="10"/>
                    <a:pt x="4404" y="31"/>
                  </a:cubicBezTo>
                  <a:cubicBezTo>
                    <a:pt x="3103" y="231"/>
                    <a:pt x="2135" y="1465"/>
                    <a:pt x="1468" y="2633"/>
                  </a:cubicBezTo>
                  <a:cubicBezTo>
                    <a:pt x="868" y="3633"/>
                    <a:pt x="334" y="4701"/>
                    <a:pt x="167" y="5868"/>
                  </a:cubicBezTo>
                  <a:cubicBezTo>
                    <a:pt x="1" y="7036"/>
                    <a:pt x="234" y="8303"/>
                    <a:pt x="1035" y="9171"/>
                  </a:cubicBezTo>
                  <a:cubicBezTo>
                    <a:pt x="1550" y="9729"/>
                    <a:pt x="2329" y="10066"/>
                    <a:pt x="3085" y="10066"/>
                  </a:cubicBezTo>
                  <a:cubicBezTo>
                    <a:pt x="3503" y="10066"/>
                    <a:pt x="3914" y="9963"/>
                    <a:pt x="4270" y="9738"/>
                  </a:cubicBezTo>
                  <a:cubicBezTo>
                    <a:pt x="5971" y="8670"/>
                    <a:pt x="5671" y="5702"/>
                    <a:pt x="7473" y="4801"/>
                  </a:cubicBezTo>
                  <a:cubicBezTo>
                    <a:pt x="7896" y="4581"/>
                    <a:pt x="8364" y="4517"/>
                    <a:pt x="8848" y="4517"/>
                  </a:cubicBezTo>
                  <a:cubicBezTo>
                    <a:pt x="9394" y="4517"/>
                    <a:pt x="9960" y="4599"/>
                    <a:pt x="10508" y="4634"/>
                  </a:cubicBezTo>
                  <a:cubicBezTo>
                    <a:pt x="10517" y="4634"/>
                    <a:pt x="10526" y="4634"/>
                    <a:pt x="10535" y="4634"/>
                  </a:cubicBezTo>
                  <a:cubicBezTo>
                    <a:pt x="11722" y="4634"/>
                    <a:pt x="14794" y="2462"/>
                    <a:pt x="12509" y="1966"/>
                  </a:cubicBezTo>
                  <a:cubicBezTo>
                    <a:pt x="12373" y="1937"/>
                    <a:pt x="12235" y="1925"/>
                    <a:pt x="12096" y="1925"/>
                  </a:cubicBezTo>
                  <a:cubicBezTo>
                    <a:pt x="11591" y="1925"/>
                    <a:pt x="11079" y="2080"/>
                    <a:pt x="10608" y="2132"/>
                  </a:cubicBezTo>
                  <a:cubicBezTo>
                    <a:pt x="10579" y="2133"/>
                    <a:pt x="10549" y="2134"/>
                    <a:pt x="10520" y="2134"/>
                  </a:cubicBezTo>
                  <a:cubicBezTo>
                    <a:pt x="8466" y="2134"/>
                    <a:pt x="6800" y="0"/>
                    <a:pt x="4812" y="0"/>
                  </a:cubicBezTo>
                  <a:close/>
                </a:path>
              </a:pathLst>
            </a:custGeom>
            <a:solidFill>
              <a:srgbClr val="735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70;p17">
              <a:extLst>
                <a:ext uri="{FF2B5EF4-FFF2-40B4-BE49-F238E27FC236}">
                  <a16:creationId xmlns:a16="http://schemas.microsoft.com/office/drawing/2014/main" id="{31D7C748-A434-9592-B027-24CC2E56438E}"/>
                </a:ext>
              </a:extLst>
            </p:cNvPr>
            <p:cNvSpPr/>
            <p:nvPr/>
          </p:nvSpPr>
          <p:spPr>
            <a:xfrm>
              <a:off x="6717956" y="3749060"/>
              <a:ext cx="175011" cy="97611"/>
            </a:xfrm>
            <a:custGeom>
              <a:avLst/>
              <a:gdLst/>
              <a:ahLst/>
              <a:cxnLst/>
              <a:rect l="l" t="t" r="r" b="b"/>
              <a:pathLst>
                <a:path w="10408" h="5805" extrusionOk="0">
                  <a:moveTo>
                    <a:pt x="434" y="1"/>
                  </a:moveTo>
                  <a:lnTo>
                    <a:pt x="434" y="1"/>
                  </a:lnTo>
                  <a:cubicBezTo>
                    <a:pt x="0" y="935"/>
                    <a:pt x="200" y="2035"/>
                    <a:pt x="600" y="2936"/>
                  </a:cubicBezTo>
                  <a:cubicBezTo>
                    <a:pt x="1034" y="3903"/>
                    <a:pt x="1568" y="4837"/>
                    <a:pt x="1868" y="5805"/>
                  </a:cubicBezTo>
                  <a:lnTo>
                    <a:pt x="3069" y="5471"/>
                  </a:lnTo>
                  <a:lnTo>
                    <a:pt x="2602" y="3637"/>
                  </a:lnTo>
                  <a:lnTo>
                    <a:pt x="2602" y="3637"/>
                  </a:lnTo>
                  <a:cubicBezTo>
                    <a:pt x="3375" y="4126"/>
                    <a:pt x="4308" y="4317"/>
                    <a:pt x="5230" y="4317"/>
                  </a:cubicBezTo>
                  <a:cubicBezTo>
                    <a:pt x="5502" y="4317"/>
                    <a:pt x="5772" y="4301"/>
                    <a:pt x="6038" y="4270"/>
                  </a:cubicBezTo>
                  <a:cubicBezTo>
                    <a:pt x="7205" y="4137"/>
                    <a:pt x="8339" y="3770"/>
                    <a:pt x="9440" y="3403"/>
                  </a:cubicBezTo>
                  <a:cubicBezTo>
                    <a:pt x="9740" y="3270"/>
                    <a:pt x="10074" y="3136"/>
                    <a:pt x="10241" y="2903"/>
                  </a:cubicBezTo>
                  <a:cubicBezTo>
                    <a:pt x="10407" y="2636"/>
                    <a:pt x="10374" y="2069"/>
                    <a:pt x="10074" y="1969"/>
                  </a:cubicBezTo>
                  <a:cubicBezTo>
                    <a:pt x="9680" y="2086"/>
                    <a:pt x="9275" y="2136"/>
                    <a:pt x="8866" y="2136"/>
                  </a:cubicBezTo>
                  <a:cubicBezTo>
                    <a:pt x="7647" y="2136"/>
                    <a:pt x="6386" y="1693"/>
                    <a:pt x="5237" y="1268"/>
                  </a:cubicBezTo>
                  <a:cubicBezTo>
                    <a:pt x="4370" y="935"/>
                    <a:pt x="3536" y="601"/>
                    <a:pt x="2669" y="268"/>
                  </a:cubicBezTo>
                  <a:cubicBezTo>
                    <a:pt x="2001" y="34"/>
                    <a:pt x="1067" y="234"/>
                    <a:pt x="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71;p17">
              <a:extLst>
                <a:ext uri="{FF2B5EF4-FFF2-40B4-BE49-F238E27FC236}">
                  <a16:creationId xmlns:a16="http://schemas.microsoft.com/office/drawing/2014/main" id="{406C5764-84CE-C068-F3B1-1FFD2A5EC49E}"/>
                </a:ext>
              </a:extLst>
            </p:cNvPr>
            <p:cNvSpPr/>
            <p:nvPr/>
          </p:nvSpPr>
          <p:spPr>
            <a:xfrm>
              <a:off x="6384767" y="2769714"/>
              <a:ext cx="303477" cy="205311"/>
            </a:xfrm>
            <a:custGeom>
              <a:avLst/>
              <a:gdLst/>
              <a:ahLst/>
              <a:cxnLst/>
              <a:rect l="l" t="t" r="r" b="b"/>
              <a:pathLst>
                <a:path w="18048" h="12210" extrusionOk="0">
                  <a:moveTo>
                    <a:pt x="1902" y="1"/>
                  </a:moveTo>
                  <a:cubicBezTo>
                    <a:pt x="835" y="1"/>
                    <a:pt x="1" y="868"/>
                    <a:pt x="1" y="1936"/>
                  </a:cubicBezTo>
                  <a:lnTo>
                    <a:pt x="1" y="10308"/>
                  </a:lnTo>
                  <a:cubicBezTo>
                    <a:pt x="1" y="11376"/>
                    <a:pt x="868" y="12210"/>
                    <a:pt x="1902" y="12210"/>
                  </a:cubicBezTo>
                  <a:lnTo>
                    <a:pt x="16146" y="12210"/>
                  </a:lnTo>
                  <a:cubicBezTo>
                    <a:pt x="17213" y="12210"/>
                    <a:pt x="18047" y="11342"/>
                    <a:pt x="18047" y="10308"/>
                  </a:cubicBezTo>
                  <a:lnTo>
                    <a:pt x="18047" y="1936"/>
                  </a:lnTo>
                  <a:cubicBezTo>
                    <a:pt x="18047" y="835"/>
                    <a:pt x="17180" y="1"/>
                    <a:pt x="16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72;p17">
              <a:extLst>
                <a:ext uri="{FF2B5EF4-FFF2-40B4-BE49-F238E27FC236}">
                  <a16:creationId xmlns:a16="http://schemas.microsoft.com/office/drawing/2014/main" id="{FF815A14-90DD-DDE1-A131-BE5440E47A56}"/>
                </a:ext>
              </a:extLst>
            </p:cNvPr>
            <p:cNvSpPr/>
            <p:nvPr/>
          </p:nvSpPr>
          <p:spPr>
            <a:xfrm>
              <a:off x="6504809" y="2909330"/>
              <a:ext cx="85269" cy="97897"/>
            </a:xfrm>
            <a:custGeom>
              <a:avLst/>
              <a:gdLst/>
              <a:ahLst/>
              <a:cxnLst/>
              <a:rect l="l" t="t" r="r" b="b"/>
              <a:pathLst>
                <a:path w="5071" h="5822" extrusionOk="0">
                  <a:moveTo>
                    <a:pt x="834" y="0"/>
                  </a:moveTo>
                  <a:cubicBezTo>
                    <a:pt x="556" y="0"/>
                    <a:pt x="293" y="43"/>
                    <a:pt x="67" y="171"/>
                  </a:cubicBezTo>
                  <a:cubicBezTo>
                    <a:pt x="34" y="1171"/>
                    <a:pt x="0" y="2172"/>
                    <a:pt x="200" y="3139"/>
                  </a:cubicBezTo>
                  <a:cubicBezTo>
                    <a:pt x="401" y="4074"/>
                    <a:pt x="901" y="5041"/>
                    <a:pt x="1735" y="5608"/>
                  </a:cubicBezTo>
                  <a:cubicBezTo>
                    <a:pt x="1976" y="5762"/>
                    <a:pt x="2201" y="5822"/>
                    <a:pt x="2422" y="5822"/>
                  </a:cubicBezTo>
                  <a:cubicBezTo>
                    <a:pt x="2964" y="5822"/>
                    <a:pt x="3483" y="5464"/>
                    <a:pt x="4170" y="5274"/>
                  </a:cubicBezTo>
                  <a:cubicBezTo>
                    <a:pt x="4870" y="5041"/>
                    <a:pt x="5071" y="4107"/>
                    <a:pt x="4837" y="3440"/>
                  </a:cubicBezTo>
                  <a:cubicBezTo>
                    <a:pt x="4537" y="2706"/>
                    <a:pt x="3936" y="2272"/>
                    <a:pt x="3369" y="1805"/>
                  </a:cubicBezTo>
                  <a:cubicBezTo>
                    <a:pt x="2769" y="1338"/>
                    <a:pt x="2202" y="838"/>
                    <a:pt x="2002" y="137"/>
                  </a:cubicBezTo>
                  <a:cubicBezTo>
                    <a:pt x="1618" y="80"/>
                    <a:pt x="1211" y="0"/>
                    <a:pt x="834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3;p17">
              <a:extLst>
                <a:ext uri="{FF2B5EF4-FFF2-40B4-BE49-F238E27FC236}">
                  <a16:creationId xmlns:a16="http://schemas.microsoft.com/office/drawing/2014/main" id="{01A78E0B-3572-FFBC-DEED-758031D55E2A}"/>
                </a:ext>
              </a:extLst>
            </p:cNvPr>
            <p:cNvSpPr/>
            <p:nvPr/>
          </p:nvSpPr>
          <p:spPr>
            <a:xfrm>
              <a:off x="6419557" y="2256499"/>
              <a:ext cx="148645" cy="681512"/>
            </a:xfrm>
            <a:custGeom>
              <a:avLst/>
              <a:gdLst/>
              <a:ahLst/>
              <a:cxnLst/>
              <a:rect l="l" t="t" r="r" b="b"/>
              <a:pathLst>
                <a:path w="8840" h="40530" extrusionOk="0">
                  <a:moveTo>
                    <a:pt x="5771" y="0"/>
                  </a:moveTo>
                  <a:cubicBezTo>
                    <a:pt x="2502" y="3903"/>
                    <a:pt x="934" y="8973"/>
                    <a:pt x="467" y="14010"/>
                  </a:cubicBezTo>
                  <a:cubicBezTo>
                    <a:pt x="0" y="19080"/>
                    <a:pt x="567" y="24151"/>
                    <a:pt x="1134" y="29154"/>
                  </a:cubicBezTo>
                  <a:cubicBezTo>
                    <a:pt x="1601" y="33191"/>
                    <a:pt x="2202" y="37494"/>
                    <a:pt x="4837" y="40529"/>
                  </a:cubicBezTo>
                  <a:cubicBezTo>
                    <a:pt x="5904" y="40362"/>
                    <a:pt x="7072" y="40129"/>
                    <a:pt x="7906" y="39495"/>
                  </a:cubicBezTo>
                  <a:cubicBezTo>
                    <a:pt x="5104" y="31122"/>
                    <a:pt x="4437" y="21782"/>
                    <a:pt x="6838" y="13276"/>
                  </a:cubicBezTo>
                  <a:cubicBezTo>
                    <a:pt x="7505" y="10908"/>
                    <a:pt x="8406" y="8573"/>
                    <a:pt x="8606" y="6138"/>
                  </a:cubicBezTo>
                  <a:cubicBezTo>
                    <a:pt x="8840" y="3669"/>
                    <a:pt x="7572" y="1668"/>
                    <a:pt x="5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4;p17">
              <a:extLst>
                <a:ext uri="{FF2B5EF4-FFF2-40B4-BE49-F238E27FC236}">
                  <a16:creationId xmlns:a16="http://schemas.microsoft.com/office/drawing/2014/main" id="{A941E3CC-73E7-02A0-3C19-E4D3ABCE0F63}"/>
                </a:ext>
              </a:extLst>
            </p:cNvPr>
            <p:cNvSpPr/>
            <p:nvPr/>
          </p:nvSpPr>
          <p:spPr>
            <a:xfrm>
              <a:off x="6625961" y="2187978"/>
              <a:ext cx="88077" cy="71481"/>
            </a:xfrm>
            <a:custGeom>
              <a:avLst/>
              <a:gdLst/>
              <a:ahLst/>
              <a:cxnLst/>
              <a:rect l="l" t="t" r="r" b="b"/>
              <a:pathLst>
                <a:path w="5238" h="4251" extrusionOk="0">
                  <a:moveTo>
                    <a:pt x="962" y="1"/>
                  </a:moveTo>
                  <a:cubicBezTo>
                    <a:pt x="723" y="1"/>
                    <a:pt x="486" y="54"/>
                    <a:pt x="334" y="206"/>
                  </a:cubicBezTo>
                  <a:cubicBezTo>
                    <a:pt x="0" y="506"/>
                    <a:pt x="0" y="1006"/>
                    <a:pt x="134" y="1407"/>
                  </a:cubicBezTo>
                  <a:cubicBezTo>
                    <a:pt x="367" y="2240"/>
                    <a:pt x="1068" y="2974"/>
                    <a:pt x="1902" y="3241"/>
                  </a:cubicBezTo>
                  <a:cubicBezTo>
                    <a:pt x="2781" y="3524"/>
                    <a:pt x="3276" y="4251"/>
                    <a:pt x="4083" y="4251"/>
                  </a:cubicBezTo>
                  <a:cubicBezTo>
                    <a:pt x="4133" y="4251"/>
                    <a:pt x="4184" y="4248"/>
                    <a:pt x="4237" y="4242"/>
                  </a:cubicBezTo>
                  <a:cubicBezTo>
                    <a:pt x="4637" y="4175"/>
                    <a:pt x="5238" y="3708"/>
                    <a:pt x="5204" y="3375"/>
                  </a:cubicBezTo>
                  <a:cubicBezTo>
                    <a:pt x="5037" y="2341"/>
                    <a:pt x="4237" y="1407"/>
                    <a:pt x="3303" y="1040"/>
                  </a:cubicBezTo>
                  <a:cubicBezTo>
                    <a:pt x="2569" y="806"/>
                    <a:pt x="2035" y="172"/>
                    <a:pt x="1335" y="39"/>
                  </a:cubicBezTo>
                  <a:cubicBezTo>
                    <a:pt x="1219" y="16"/>
                    <a:pt x="1090" y="1"/>
                    <a:pt x="962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5;p17">
              <a:extLst>
                <a:ext uri="{FF2B5EF4-FFF2-40B4-BE49-F238E27FC236}">
                  <a16:creationId xmlns:a16="http://schemas.microsoft.com/office/drawing/2014/main" id="{29635E20-C497-9EB6-AEAC-90DE1108834C}"/>
                </a:ext>
              </a:extLst>
            </p:cNvPr>
            <p:cNvSpPr/>
            <p:nvPr/>
          </p:nvSpPr>
          <p:spPr>
            <a:xfrm>
              <a:off x="6676440" y="2238390"/>
              <a:ext cx="109398" cy="232182"/>
            </a:xfrm>
            <a:custGeom>
              <a:avLst/>
              <a:gdLst/>
              <a:ahLst/>
              <a:cxnLst/>
              <a:rect l="l" t="t" r="r" b="b"/>
              <a:pathLst>
                <a:path w="6506" h="13808" extrusionOk="0">
                  <a:moveTo>
                    <a:pt x="2012" y="1"/>
                  </a:moveTo>
                  <a:cubicBezTo>
                    <a:pt x="1219" y="1"/>
                    <a:pt x="401" y="495"/>
                    <a:pt x="1" y="1211"/>
                  </a:cubicBezTo>
                  <a:cubicBezTo>
                    <a:pt x="701" y="3579"/>
                    <a:pt x="1502" y="6348"/>
                    <a:pt x="2202" y="8716"/>
                  </a:cubicBezTo>
                  <a:cubicBezTo>
                    <a:pt x="2002" y="8416"/>
                    <a:pt x="1802" y="8182"/>
                    <a:pt x="1568" y="7882"/>
                  </a:cubicBezTo>
                  <a:lnTo>
                    <a:pt x="1568" y="7882"/>
                  </a:lnTo>
                  <a:cubicBezTo>
                    <a:pt x="1835" y="8516"/>
                    <a:pt x="2035" y="9183"/>
                    <a:pt x="2135" y="9850"/>
                  </a:cubicBezTo>
                  <a:cubicBezTo>
                    <a:pt x="2302" y="11084"/>
                    <a:pt x="2169" y="12385"/>
                    <a:pt x="1702" y="13586"/>
                  </a:cubicBezTo>
                  <a:cubicBezTo>
                    <a:pt x="1835" y="13653"/>
                    <a:pt x="1969" y="13653"/>
                    <a:pt x="2069" y="13686"/>
                  </a:cubicBezTo>
                  <a:cubicBezTo>
                    <a:pt x="2470" y="13756"/>
                    <a:pt x="2879" y="13807"/>
                    <a:pt x="3279" y="13807"/>
                  </a:cubicBezTo>
                  <a:cubicBezTo>
                    <a:pt x="3645" y="13807"/>
                    <a:pt x="4002" y="13764"/>
                    <a:pt x="4337" y="13653"/>
                  </a:cubicBezTo>
                  <a:cubicBezTo>
                    <a:pt x="5638" y="13186"/>
                    <a:pt x="6372" y="11751"/>
                    <a:pt x="6405" y="10384"/>
                  </a:cubicBezTo>
                  <a:cubicBezTo>
                    <a:pt x="6505" y="8983"/>
                    <a:pt x="5905" y="7482"/>
                    <a:pt x="5505" y="6181"/>
                  </a:cubicBezTo>
                  <a:cubicBezTo>
                    <a:pt x="4804" y="4046"/>
                    <a:pt x="3670" y="1844"/>
                    <a:pt x="2402" y="43"/>
                  </a:cubicBezTo>
                  <a:cubicBezTo>
                    <a:pt x="2274" y="15"/>
                    <a:pt x="2143" y="1"/>
                    <a:pt x="2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176;p17">
            <a:extLst>
              <a:ext uri="{FF2B5EF4-FFF2-40B4-BE49-F238E27FC236}">
                <a16:creationId xmlns:a16="http://schemas.microsoft.com/office/drawing/2014/main" id="{59F8BDD7-0E27-F328-0C67-9A76D04F06B0}"/>
              </a:ext>
            </a:extLst>
          </p:cNvPr>
          <p:cNvGrpSpPr/>
          <p:nvPr/>
        </p:nvGrpSpPr>
        <p:grpSpPr>
          <a:xfrm>
            <a:off x="7603294" y="1758622"/>
            <a:ext cx="857042" cy="2369070"/>
            <a:chOff x="7310264" y="2005399"/>
            <a:chExt cx="673087" cy="1860575"/>
          </a:xfrm>
        </p:grpSpPr>
        <p:sp>
          <p:nvSpPr>
            <p:cNvPr id="228" name="Google Shape;177;p17">
              <a:extLst>
                <a:ext uri="{FF2B5EF4-FFF2-40B4-BE49-F238E27FC236}">
                  <a16:creationId xmlns:a16="http://schemas.microsoft.com/office/drawing/2014/main" id="{2A325D19-A7CD-DE67-F720-69DEFDFEE8F6}"/>
                </a:ext>
              </a:extLst>
            </p:cNvPr>
            <p:cNvSpPr/>
            <p:nvPr/>
          </p:nvSpPr>
          <p:spPr>
            <a:xfrm>
              <a:off x="7732051" y="2874052"/>
              <a:ext cx="115569" cy="90397"/>
            </a:xfrm>
            <a:custGeom>
              <a:avLst/>
              <a:gdLst/>
              <a:ahLst/>
              <a:cxnLst/>
              <a:rect l="l" t="t" r="r" b="b"/>
              <a:pathLst>
                <a:path w="6873" h="5376" extrusionOk="0">
                  <a:moveTo>
                    <a:pt x="1383" y="0"/>
                  </a:moveTo>
                  <a:cubicBezTo>
                    <a:pt x="1157" y="0"/>
                    <a:pt x="948" y="74"/>
                    <a:pt x="701" y="301"/>
                  </a:cubicBezTo>
                  <a:cubicBezTo>
                    <a:pt x="334" y="634"/>
                    <a:pt x="1" y="1201"/>
                    <a:pt x="301" y="1602"/>
                  </a:cubicBezTo>
                  <a:cubicBezTo>
                    <a:pt x="1168" y="2936"/>
                    <a:pt x="2369" y="4070"/>
                    <a:pt x="3770" y="4871"/>
                  </a:cubicBezTo>
                  <a:cubicBezTo>
                    <a:pt x="4204" y="5104"/>
                    <a:pt x="4704" y="5304"/>
                    <a:pt x="5204" y="5371"/>
                  </a:cubicBezTo>
                  <a:cubicBezTo>
                    <a:pt x="5246" y="5374"/>
                    <a:pt x="5287" y="5375"/>
                    <a:pt x="5330" y="5375"/>
                  </a:cubicBezTo>
                  <a:cubicBezTo>
                    <a:pt x="5802" y="5375"/>
                    <a:pt x="6330" y="5202"/>
                    <a:pt x="6605" y="4804"/>
                  </a:cubicBezTo>
                  <a:cubicBezTo>
                    <a:pt x="6839" y="4437"/>
                    <a:pt x="6872" y="3970"/>
                    <a:pt x="6806" y="3570"/>
                  </a:cubicBezTo>
                  <a:cubicBezTo>
                    <a:pt x="6672" y="2969"/>
                    <a:pt x="6038" y="2235"/>
                    <a:pt x="5438" y="2202"/>
                  </a:cubicBezTo>
                  <a:cubicBezTo>
                    <a:pt x="5538" y="1702"/>
                    <a:pt x="5138" y="1168"/>
                    <a:pt x="4637" y="1001"/>
                  </a:cubicBezTo>
                  <a:cubicBezTo>
                    <a:pt x="4137" y="868"/>
                    <a:pt x="3603" y="901"/>
                    <a:pt x="3103" y="868"/>
                  </a:cubicBezTo>
                  <a:cubicBezTo>
                    <a:pt x="2536" y="768"/>
                    <a:pt x="2002" y="567"/>
                    <a:pt x="1835" y="67"/>
                  </a:cubicBezTo>
                  <a:cubicBezTo>
                    <a:pt x="1669" y="29"/>
                    <a:pt x="1523" y="0"/>
                    <a:pt x="1383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8;p17">
              <a:extLst>
                <a:ext uri="{FF2B5EF4-FFF2-40B4-BE49-F238E27FC236}">
                  <a16:creationId xmlns:a16="http://schemas.microsoft.com/office/drawing/2014/main" id="{F80BACA3-2CFB-07C2-FA1C-C3DCA69F2A2D}"/>
                </a:ext>
              </a:extLst>
            </p:cNvPr>
            <p:cNvSpPr/>
            <p:nvPr/>
          </p:nvSpPr>
          <p:spPr>
            <a:xfrm>
              <a:off x="7493665" y="2241904"/>
              <a:ext cx="279919" cy="675341"/>
            </a:xfrm>
            <a:custGeom>
              <a:avLst/>
              <a:gdLst/>
              <a:ahLst/>
              <a:cxnLst/>
              <a:rect l="l" t="t" r="r" b="b"/>
              <a:pathLst>
                <a:path w="16647" h="40163" extrusionOk="0">
                  <a:moveTo>
                    <a:pt x="9441" y="1"/>
                  </a:moveTo>
                  <a:cubicBezTo>
                    <a:pt x="5672" y="3370"/>
                    <a:pt x="2736" y="7773"/>
                    <a:pt x="1402" y="12610"/>
                  </a:cubicBezTo>
                  <a:cubicBezTo>
                    <a:pt x="1" y="17480"/>
                    <a:pt x="301" y="22817"/>
                    <a:pt x="2469" y="27387"/>
                  </a:cubicBezTo>
                  <a:cubicBezTo>
                    <a:pt x="5005" y="32724"/>
                    <a:pt x="9808" y="36527"/>
                    <a:pt x="14445" y="40163"/>
                  </a:cubicBezTo>
                  <a:cubicBezTo>
                    <a:pt x="15412" y="39562"/>
                    <a:pt x="16246" y="38729"/>
                    <a:pt x="16646" y="37728"/>
                  </a:cubicBezTo>
                  <a:cubicBezTo>
                    <a:pt x="14178" y="35226"/>
                    <a:pt x="11976" y="32191"/>
                    <a:pt x="10508" y="28988"/>
                  </a:cubicBezTo>
                  <a:cubicBezTo>
                    <a:pt x="9074" y="25786"/>
                    <a:pt x="8340" y="22183"/>
                    <a:pt x="8841" y="18681"/>
                  </a:cubicBezTo>
                  <a:cubicBezTo>
                    <a:pt x="9308" y="15512"/>
                    <a:pt x="10775" y="12543"/>
                    <a:pt x="11476" y="9441"/>
                  </a:cubicBezTo>
                  <a:cubicBezTo>
                    <a:pt x="12176" y="6305"/>
                    <a:pt x="11843" y="2136"/>
                    <a:pt x="94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9;p17">
              <a:extLst>
                <a:ext uri="{FF2B5EF4-FFF2-40B4-BE49-F238E27FC236}">
                  <a16:creationId xmlns:a16="http://schemas.microsoft.com/office/drawing/2014/main" id="{8DEEF664-B85D-4B12-50ED-E6338EB35053}"/>
                </a:ext>
              </a:extLst>
            </p:cNvPr>
            <p:cNvSpPr/>
            <p:nvPr/>
          </p:nvSpPr>
          <p:spPr>
            <a:xfrm>
              <a:off x="7493665" y="2241904"/>
              <a:ext cx="279919" cy="675341"/>
            </a:xfrm>
            <a:custGeom>
              <a:avLst/>
              <a:gdLst/>
              <a:ahLst/>
              <a:cxnLst/>
              <a:rect l="l" t="t" r="r" b="b"/>
              <a:pathLst>
                <a:path w="16647" h="40163" extrusionOk="0">
                  <a:moveTo>
                    <a:pt x="9441" y="1"/>
                  </a:moveTo>
                  <a:cubicBezTo>
                    <a:pt x="5672" y="3370"/>
                    <a:pt x="2736" y="7773"/>
                    <a:pt x="1402" y="12610"/>
                  </a:cubicBezTo>
                  <a:cubicBezTo>
                    <a:pt x="1" y="17480"/>
                    <a:pt x="301" y="22817"/>
                    <a:pt x="2469" y="27387"/>
                  </a:cubicBezTo>
                  <a:cubicBezTo>
                    <a:pt x="5005" y="32724"/>
                    <a:pt x="9808" y="36527"/>
                    <a:pt x="14445" y="40163"/>
                  </a:cubicBezTo>
                  <a:cubicBezTo>
                    <a:pt x="15412" y="39562"/>
                    <a:pt x="16246" y="38729"/>
                    <a:pt x="16646" y="37728"/>
                  </a:cubicBezTo>
                  <a:cubicBezTo>
                    <a:pt x="14178" y="35226"/>
                    <a:pt x="11976" y="32191"/>
                    <a:pt x="10508" y="28988"/>
                  </a:cubicBezTo>
                  <a:cubicBezTo>
                    <a:pt x="9074" y="25786"/>
                    <a:pt x="8340" y="22183"/>
                    <a:pt x="8841" y="18681"/>
                  </a:cubicBezTo>
                  <a:cubicBezTo>
                    <a:pt x="9308" y="15512"/>
                    <a:pt x="10775" y="12543"/>
                    <a:pt x="11476" y="9441"/>
                  </a:cubicBezTo>
                  <a:cubicBezTo>
                    <a:pt x="12176" y="6305"/>
                    <a:pt x="11843" y="2136"/>
                    <a:pt x="9441" y="1"/>
                  </a:cubicBezTo>
                  <a:close/>
                </a:path>
              </a:pathLst>
            </a:custGeom>
            <a:solidFill>
              <a:srgbClr val="000000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80;p17">
              <a:extLst>
                <a:ext uri="{FF2B5EF4-FFF2-40B4-BE49-F238E27FC236}">
                  <a16:creationId xmlns:a16="http://schemas.microsoft.com/office/drawing/2014/main" id="{886B4850-B258-ADE5-E3F2-3ABB616DCEB2}"/>
                </a:ext>
              </a:extLst>
            </p:cNvPr>
            <p:cNvSpPr/>
            <p:nvPr/>
          </p:nvSpPr>
          <p:spPr>
            <a:xfrm>
              <a:off x="7619879" y="2278376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81;p17">
              <a:extLst>
                <a:ext uri="{FF2B5EF4-FFF2-40B4-BE49-F238E27FC236}">
                  <a16:creationId xmlns:a16="http://schemas.microsoft.com/office/drawing/2014/main" id="{721EF114-82B6-7BBB-8B4B-09E677C6632F}"/>
                </a:ext>
              </a:extLst>
            </p:cNvPr>
            <p:cNvSpPr/>
            <p:nvPr/>
          </p:nvSpPr>
          <p:spPr>
            <a:xfrm>
              <a:off x="7559866" y="2329965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82;p17">
              <a:extLst>
                <a:ext uri="{FF2B5EF4-FFF2-40B4-BE49-F238E27FC236}">
                  <a16:creationId xmlns:a16="http://schemas.microsoft.com/office/drawing/2014/main" id="{A9BA063F-8377-09A4-B59C-C6A0D1D9CC46}"/>
                </a:ext>
              </a:extLst>
            </p:cNvPr>
            <p:cNvSpPr/>
            <p:nvPr/>
          </p:nvSpPr>
          <p:spPr>
            <a:xfrm>
              <a:off x="7619879" y="2329965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83;p17">
              <a:extLst>
                <a:ext uri="{FF2B5EF4-FFF2-40B4-BE49-F238E27FC236}">
                  <a16:creationId xmlns:a16="http://schemas.microsoft.com/office/drawing/2014/main" id="{578E6757-7D37-4393-F071-92499EAA6B95}"/>
                </a:ext>
              </a:extLst>
            </p:cNvPr>
            <p:cNvSpPr/>
            <p:nvPr/>
          </p:nvSpPr>
          <p:spPr>
            <a:xfrm>
              <a:off x="7679891" y="2329965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84;p17">
              <a:extLst>
                <a:ext uri="{FF2B5EF4-FFF2-40B4-BE49-F238E27FC236}">
                  <a16:creationId xmlns:a16="http://schemas.microsoft.com/office/drawing/2014/main" id="{D2FE867B-E41D-3BB4-F017-15BAE0DC1926}"/>
                </a:ext>
              </a:extLst>
            </p:cNvPr>
            <p:cNvSpPr/>
            <p:nvPr/>
          </p:nvSpPr>
          <p:spPr>
            <a:xfrm>
              <a:off x="7799362" y="2329965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85;p17">
              <a:extLst>
                <a:ext uri="{FF2B5EF4-FFF2-40B4-BE49-F238E27FC236}">
                  <a16:creationId xmlns:a16="http://schemas.microsoft.com/office/drawing/2014/main" id="{6E7701A0-6A17-1FED-9383-F8DC472C896F}"/>
                </a:ext>
              </a:extLst>
            </p:cNvPr>
            <p:cNvSpPr/>
            <p:nvPr/>
          </p:nvSpPr>
          <p:spPr>
            <a:xfrm>
              <a:off x="7559866" y="238157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0" y="1"/>
                  </a:moveTo>
                  <a:lnTo>
                    <a:pt x="0" y="1769"/>
                  </a:lnTo>
                  <a:lnTo>
                    <a:pt x="1768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86;p17">
              <a:extLst>
                <a:ext uri="{FF2B5EF4-FFF2-40B4-BE49-F238E27FC236}">
                  <a16:creationId xmlns:a16="http://schemas.microsoft.com/office/drawing/2014/main" id="{EA7D3F2F-10AB-689C-4624-F6669CF7A2EF}"/>
                </a:ext>
              </a:extLst>
            </p:cNvPr>
            <p:cNvSpPr/>
            <p:nvPr/>
          </p:nvSpPr>
          <p:spPr>
            <a:xfrm>
              <a:off x="7619879" y="2381570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1"/>
                  </a:moveTo>
                  <a:lnTo>
                    <a:pt x="0" y="1769"/>
                  </a:lnTo>
                  <a:lnTo>
                    <a:pt x="1802" y="1769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87;p17">
              <a:extLst>
                <a:ext uri="{FF2B5EF4-FFF2-40B4-BE49-F238E27FC236}">
                  <a16:creationId xmlns:a16="http://schemas.microsoft.com/office/drawing/2014/main" id="{1D8D13B5-DB38-87C1-638D-992BA2A55500}"/>
                </a:ext>
              </a:extLst>
            </p:cNvPr>
            <p:cNvSpPr/>
            <p:nvPr/>
          </p:nvSpPr>
          <p:spPr>
            <a:xfrm>
              <a:off x="7679891" y="238157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1" y="1"/>
                  </a:moveTo>
                  <a:lnTo>
                    <a:pt x="1" y="1769"/>
                  </a:lnTo>
                  <a:lnTo>
                    <a:pt x="1768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88;p17">
              <a:extLst>
                <a:ext uri="{FF2B5EF4-FFF2-40B4-BE49-F238E27FC236}">
                  <a16:creationId xmlns:a16="http://schemas.microsoft.com/office/drawing/2014/main" id="{B7EBC5DA-9436-76A1-72C0-26B5B3CA1880}"/>
                </a:ext>
              </a:extLst>
            </p:cNvPr>
            <p:cNvSpPr/>
            <p:nvPr/>
          </p:nvSpPr>
          <p:spPr>
            <a:xfrm>
              <a:off x="7499836" y="2433176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89;p17">
              <a:extLst>
                <a:ext uri="{FF2B5EF4-FFF2-40B4-BE49-F238E27FC236}">
                  <a16:creationId xmlns:a16="http://schemas.microsoft.com/office/drawing/2014/main" id="{B941D61B-5F8D-9502-954C-E15D7141C1A4}"/>
                </a:ext>
              </a:extLst>
            </p:cNvPr>
            <p:cNvSpPr/>
            <p:nvPr/>
          </p:nvSpPr>
          <p:spPr>
            <a:xfrm>
              <a:off x="7559866" y="2433176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90;p17">
              <a:extLst>
                <a:ext uri="{FF2B5EF4-FFF2-40B4-BE49-F238E27FC236}">
                  <a16:creationId xmlns:a16="http://schemas.microsoft.com/office/drawing/2014/main" id="{4E5EBEDB-6B55-AE84-CF46-97E495FE9394}"/>
                </a:ext>
              </a:extLst>
            </p:cNvPr>
            <p:cNvSpPr/>
            <p:nvPr/>
          </p:nvSpPr>
          <p:spPr>
            <a:xfrm>
              <a:off x="7619879" y="2433176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91;p17">
              <a:extLst>
                <a:ext uri="{FF2B5EF4-FFF2-40B4-BE49-F238E27FC236}">
                  <a16:creationId xmlns:a16="http://schemas.microsoft.com/office/drawing/2014/main" id="{23FDDC4C-7715-004B-3DD5-BDA13742CD6A}"/>
                </a:ext>
              </a:extLst>
            </p:cNvPr>
            <p:cNvSpPr/>
            <p:nvPr/>
          </p:nvSpPr>
          <p:spPr>
            <a:xfrm>
              <a:off x="7679891" y="2433176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92;p17">
              <a:extLst>
                <a:ext uri="{FF2B5EF4-FFF2-40B4-BE49-F238E27FC236}">
                  <a16:creationId xmlns:a16="http://schemas.microsoft.com/office/drawing/2014/main" id="{A48DF4E4-D427-E3D0-0A28-65E5C2204055}"/>
                </a:ext>
              </a:extLst>
            </p:cNvPr>
            <p:cNvSpPr/>
            <p:nvPr/>
          </p:nvSpPr>
          <p:spPr>
            <a:xfrm>
              <a:off x="7499836" y="2484227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3;p17">
              <a:extLst>
                <a:ext uri="{FF2B5EF4-FFF2-40B4-BE49-F238E27FC236}">
                  <a16:creationId xmlns:a16="http://schemas.microsoft.com/office/drawing/2014/main" id="{5CBB19F4-B8BA-7AD8-C030-EA765CE24214}"/>
                </a:ext>
              </a:extLst>
            </p:cNvPr>
            <p:cNvSpPr/>
            <p:nvPr/>
          </p:nvSpPr>
          <p:spPr>
            <a:xfrm>
              <a:off x="7559866" y="2484227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4;p17">
              <a:extLst>
                <a:ext uri="{FF2B5EF4-FFF2-40B4-BE49-F238E27FC236}">
                  <a16:creationId xmlns:a16="http://schemas.microsoft.com/office/drawing/2014/main" id="{CDAEC3A0-FE43-AB45-823B-75F24CDECBD5}"/>
                </a:ext>
              </a:extLst>
            </p:cNvPr>
            <p:cNvSpPr/>
            <p:nvPr/>
          </p:nvSpPr>
          <p:spPr>
            <a:xfrm>
              <a:off x="7619879" y="2484227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5;p17">
              <a:extLst>
                <a:ext uri="{FF2B5EF4-FFF2-40B4-BE49-F238E27FC236}">
                  <a16:creationId xmlns:a16="http://schemas.microsoft.com/office/drawing/2014/main" id="{F43846F0-06FC-2183-160D-64E6A30A0466}"/>
                </a:ext>
              </a:extLst>
            </p:cNvPr>
            <p:cNvSpPr/>
            <p:nvPr/>
          </p:nvSpPr>
          <p:spPr>
            <a:xfrm>
              <a:off x="7679891" y="2484227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6;p17">
              <a:extLst>
                <a:ext uri="{FF2B5EF4-FFF2-40B4-BE49-F238E27FC236}">
                  <a16:creationId xmlns:a16="http://schemas.microsoft.com/office/drawing/2014/main" id="{A713C57E-C4EA-EDC3-809A-F406C849E018}"/>
                </a:ext>
              </a:extLst>
            </p:cNvPr>
            <p:cNvSpPr/>
            <p:nvPr/>
          </p:nvSpPr>
          <p:spPr>
            <a:xfrm>
              <a:off x="7739904" y="2484227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7;p17">
              <a:extLst>
                <a:ext uri="{FF2B5EF4-FFF2-40B4-BE49-F238E27FC236}">
                  <a16:creationId xmlns:a16="http://schemas.microsoft.com/office/drawing/2014/main" id="{148F293F-AD77-4478-D3B3-2D5F00F29EDC}"/>
                </a:ext>
              </a:extLst>
            </p:cNvPr>
            <p:cNvSpPr/>
            <p:nvPr/>
          </p:nvSpPr>
          <p:spPr>
            <a:xfrm>
              <a:off x="7499836" y="2535832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8;p17">
              <a:extLst>
                <a:ext uri="{FF2B5EF4-FFF2-40B4-BE49-F238E27FC236}">
                  <a16:creationId xmlns:a16="http://schemas.microsoft.com/office/drawing/2014/main" id="{71905775-9057-0B53-5A8E-E17A90871B6B}"/>
                </a:ext>
              </a:extLst>
            </p:cNvPr>
            <p:cNvSpPr/>
            <p:nvPr/>
          </p:nvSpPr>
          <p:spPr>
            <a:xfrm>
              <a:off x="7559866" y="253583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9;p17">
              <a:extLst>
                <a:ext uri="{FF2B5EF4-FFF2-40B4-BE49-F238E27FC236}">
                  <a16:creationId xmlns:a16="http://schemas.microsoft.com/office/drawing/2014/main" id="{5BDBA55E-3E70-8136-83B5-491226601E14}"/>
                </a:ext>
              </a:extLst>
            </p:cNvPr>
            <p:cNvSpPr/>
            <p:nvPr/>
          </p:nvSpPr>
          <p:spPr>
            <a:xfrm>
              <a:off x="7619879" y="253583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00;p17">
              <a:extLst>
                <a:ext uri="{FF2B5EF4-FFF2-40B4-BE49-F238E27FC236}">
                  <a16:creationId xmlns:a16="http://schemas.microsoft.com/office/drawing/2014/main" id="{277472A7-9C4B-11E8-636C-D6C577A1ED52}"/>
                </a:ext>
              </a:extLst>
            </p:cNvPr>
            <p:cNvSpPr/>
            <p:nvPr/>
          </p:nvSpPr>
          <p:spPr>
            <a:xfrm>
              <a:off x="7679891" y="253583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01;p17">
              <a:extLst>
                <a:ext uri="{FF2B5EF4-FFF2-40B4-BE49-F238E27FC236}">
                  <a16:creationId xmlns:a16="http://schemas.microsoft.com/office/drawing/2014/main" id="{5378EB6C-D14B-930F-B1C7-9E425EA7EC6B}"/>
                </a:ext>
              </a:extLst>
            </p:cNvPr>
            <p:cNvSpPr/>
            <p:nvPr/>
          </p:nvSpPr>
          <p:spPr>
            <a:xfrm>
              <a:off x="7499836" y="2587421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02;p17">
              <a:extLst>
                <a:ext uri="{FF2B5EF4-FFF2-40B4-BE49-F238E27FC236}">
                  <a16:creationId xmlns:a16="http://schemas.microsoft.com/office/drawing/2014/main" id="{FD23B57F-91A3-576B-1CD9-D7B980053EEB}"/>
                </a:ext>
              </a:extLst>
            </p:cNvPr>
            <p:cNvSpPr/>
            <p:nvPr/>
          </p:nvSpPr>
          <p:spPr>
            <a:xfrm>
              <a:off x="7559866" y="2587421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03;p17">
              <a:extLst>
                <a:ext uri="{FF2B5EF4-FFF2-40B4-BE49-F238E27FC236}">
                  <a16:creationId xmlns:a16="http://schemas.microsoft.com/office/drawing/2014/main" id="{4217A5D9-EABF-10E6-4507-FABA1DE74B5C}"/>
                </a:ext>
              </a:extLst>
            </p:cNvPr>
            <p:cNvSpPr/>
            <p:nvPr/>
          </p:nvSpPr>
          <p:spPr>
            <a:xfrm>
              <a:off x="7619879" y="2587421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04;p17">
              <a:extLst>
                <a:ext uri="{FF2B5EF4-FFF2-40B4-BE49-F238E27FC236}">
                  <a16:creationId xmlns:a16="http://schemas.microsoft.com/office/drawing/2014/main" id="{86804F39-25F6-EFD6-9C3C-E830000DC4A7}"/>
                </a:ext>
              </a:extLst>
            </p:cNvPr>
            <p:cNvSpPr/>
            <p:nvPr/>
          </p:nvSpPr>
          <p:spPr>
            <a:xfrm>
              <a:off x="7499836" y="2638472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05;p17">
              <a:extLst>
                <a:ext uri="{FF2B5EF4-FFF2-40B4-BE49-F238E27FC236}">
                  <a16:creationId xmlns:a16="http://schemas.microsoft.com/office/drawing/2014/main" id="{D7B70832-F55C-31C8-74BF-1BA048FF93FA}"/>
                </a:ext>
              </a:extLst>
            </p:cNvPr>
            <p:cNvSpPr/>
            <p:nvPr/>
          </p:nvSpPr>
          <p:spPr>
            <a:xfrm>
              <a:off x="7559866" y="263847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06;p17">
              <a:extLst>
                <a:ext uri="{FF2B5EF4-FFF2-40B4-BE49-F238E27FC236}">
                  <a16:creationId xmlns:a16="http://schemas.microsoft.com/office/drawing/2014/main" id="{EE8358CE-C82E-8ADC-485B-FCA12BD9C518}"/>
                </a:ext>
              </a:extLst>
            </p:cNvPr>
            <p:cNvSpPr/>
            <p:nvPr/>
          </p:nvSpPr>
          <p:spPr>
            <a:xfrm>
              <a:off x="7619879" y="263847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07;p17">
              <a:extLst>
                <a:ext uri="{FF2B5EF4-FFF2-40B4-BE49-F238E27FC236}">
                  <a16:creationId xmlns:a16="http://schemas.microsoft.com/office/drawing/2014/main" id="{AD57AC50-6B5A-1D16-B70C-C7B8DE53BDC1}"/>
                </a:ext>
              </a:extLst>
            </p:cNvPr>
            <p:cNvSpPr/>
            <p:nvPr/>
          </p:nvSpPr>
          <p:spPr>
            <a:xfrm>
              <a:off x="7439824" y="269063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08;p17">
              <a:extLst>
                <a:ext uri="{FF2B5EF4-FFF2-40B4-BE49-F238E27FC236}">
                  <a16:creationId xmlns:a16="http://schemas.microsoft.com/office/drawing/2014/main" id="{1892C9FD-0D6F-DC20-024B-DB10E895D752}"/>
                </a:ext>
              </a:extLst>
            </p:cNvPr>
            <p:cNvSpPr/>
            <p:nvPr/>
          </p:nvSpPr>
          <p:spPr>
            <a:xfrm>
              <a:off x="7499836" y="2690632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09;p17">
              <a:extLst>
                <a:ext uri="{FF2B5EF4-FFF2-40B4-BE49-F238E27FC236}">
                  <a16:creationId xmlns:a16="http://schemas.microsoft.com/office/drawing/2014/main" id="{F2958DA9-DB30-E02E-F2FE-E51D0B8B791E}"/>
                </a:ext>
              </a:extLst>
            </p:cNvPr>
            <p:cNvSpPr/>
            <p:nvPr/>
          </p:nvSpPr>
          <p:spPr>
            <a:xfrm>
              <a:off x="7559866" y="269063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10;p17">
              <a:extLst>
                <a:ext uri="{FF2B5EF4-FFF2-40B4-BE49-F238E27FC236}">
                  <a16:creationId xmlns:a16="http://schemas.microsoft.com/office/drawing/2014/main" id="{C4E69C1E-419E-8739-D476-F4DB2C9A6731}"/>
                </a:ext>
              </a:extLst>
            </p:cNvPr>
            <p:cNvSpPr/>
            <p:nvPr/>
          </p:nvSpPr>
          <p:spPr>
            <a:xfrm>
              <a:off x="7619879" y="269063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11;p17">
              <a:extLst>
                <a:ext uri="{FF2B5EF4-FFF2-40B4-BE49-F238E27FC236}">
                  <a16:creationId xmlns:a16="http://schemas.microsoft.com/office/drawing/2014/main" id="{031D255C-F406-A8D7-C7D7-FD18E79CDC05}"/>
                </a:ext>
              </a:extLst>
            </p:cNvPr>
            <p:cNvSpPr/>
            <p:nvPr/>
          </p:nvSpPr>
          <p:spPr>
            <a:xfrm>
              <a:off x="7439824" y="274168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12;p17">
              <a:extLst>
                <a:ext uri="{FF2B5EF4-FFF2-40B4-BE49-F238E27FC236}">
                  <a16:creationId xmlns:a16="http://schemas.microsoft.com/office/drawing/2014/main" id="{88D50438-77F0-8F16-7DF4-EFDA18752D44}"/>
                </a:ext>
              </a:extLst>
            </p:cNvPr>
            <p:cNvSpPr/>
            <p:nvPr/>
          </p:nvSpPr>
          <p:spPr>
            <a:xfrm>
              <a:off x="7499836" y="2741683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13;p17">
              <a:extLst>
                <a:ext uri="{FF2B5EF4-FFF2-40B4-BE49-F238E27FC236}">
                  <a16:creationId xmlns:a16="http://schemas.microsoft.com/office/drawing/2014/main" id="{B65F917A-2823-C768-00CD-6821FF2FA084}"/>
                </a:ext>
              </a:extLst>
            </p:cNvPr>
            <p:cNvSpPr/>
            <p:nvPr/>
          </p:nvSpPr>
          <p:spPr>
            <a:xfrm>
              <a:off x="7559866" y="2741683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14;p17">
              <a:extLst>
                <a:ext uri="{FF2B5EF4-FFF2-40B4-BE49-F238E27FC236}">
                  <a16:creationId xmlns:a16="http://schemas.microsoft.com/office/drawing/2014/main" id="{E65F80CE-3320-67D3-0526-5B28F9D807F1}"/>
                </a:ext>
              </a:extLst>
            </p:cNvPr>
            <p:cNvSpPr/>
            <p:nvPr/>
          </p:nvSpPr>
          <p:spPr>
            <a:xfrm>
              <a:off x="7619879" y="274168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15;p17">
              <a:extLst>
                <a:ext uri="{FF2B5EF4-FFF2-40B4-BE49-F238E27FC236}">
                  <a16:creationId xmlns:a16="http://schemas.microsoft.com/office/drawing/2014/main" id="{2F7C9ABA-AB36-9430-013E-6A61CEA4F0B7}"/>
                </a:ext>
              </a:extLst>
            </p:cNvPr>
            <p:cNvSpPr/>
            <p:nvPr/>
          </p:nvSpPr>
          <p:spPr>
            <a:xfrm>
              <a:off x="7439824" y="279384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16;p17">
              <a:extLst>
                <a:ext uri="{FF2B5EF4-FFF2-40B4-BE49-F238E27FC236}">
                  <a16:creationId xmlns:a16="http://schemas.microsoft.com/office/drawing/2014/main" id="{0162F863-B042-1DD7-7EFA-BA6601990B88}"/>
                </a:ext>
              </a:extLst>
            </p:cNvPr>
            <p:cNvSpPr/>
            <p:nvPr/>
          </p:nvSpPr>
          <p:spPr>
            <a:xfrm>
              <a:off x="7499836" y="2793843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17;p17">
              <a:extLst>
                <a:ext uri="{FF2B5EF4-FFF2-40B4-BE49-F238E27FC236}">
                  <a16:creationId xmlns:a16="http://schemas.microsoft.com/office/drawing/2014/main" id="{D873D6A1-2ED7-B0BD-7E31-4EB8AC9D4645}"/>
                </a:ext>
              </a:extLst>
            </p:cNvPr>
            <p:cNvSpPr/>
            <p:nvPr/>
          </p:nvSpPr>
          <p:spPr>
            <a:xfrm>
              <a:off x="7559866" y="2793843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18;p17">
              <a:extLst>
                <a:ext uri="{FF2B5EF4-FFF2-40B4-BE49-F238E27FC236}">
                  <a16:creationId xmlns:a16="http://schemas.microsoft.com/office/drawing/2014/main" id="{1546B8EE-9EEB-7A8A-8205-121DD6296653}"/>
                </a:ext>
              </a:extLst>
            </p:cNvPr>
            <p:cNvSpPr/>
            <p:nvPr/>
          </p:nvSpPr>
          <p:spPr>
            <a:xfrm>
              <a:off x="7619879" y="279384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19;p17">
              <a:extLst>
                <a:ext uri="{FF2B5EF4-FFF2-40B4-BE49-F238E27FC236}">
                  <a16:creationId xmlns:a16="http://schemas.microsoft.com/office/drawing/2014/main" id="{62D38825-6FBA-9DD6-A79F-C16E14CB2AA7}"/>
                </a:ext>
              </a:extLst>
            </p:cNvPr>
            <p:cNvSpPr/>
            <p:nvPr/>
          </p:nvSpPr>
          <p:spPr>
            <a:xfrm>
              <a:off x="7439824" y="2844877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20;p17">
              <a:extLst>
                <a:ext uri="{FF2B5EF4-FFF2-40B4-BE49-F238E27FC236}">
                  <a16:creationId xmlns:a16="http://schemas.microsoft.com/office/drawing/2014/main" id="{63919B83-D93F-098A-F5E9-5FC2E56D49D5}"/>
                </a:ext>
              </a:extLst>
            </p:cNvPr>
            <p:cNvSpPr/>
            <p:nvPr/>
          </p:nvSpPr>
          <p:spPr>
            <a:xfrm>
              <a:off x="7499836" y="2844877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21;p17">
              <a:extLst>
                <a:ext uri="{FF2B5EF4-FFF2-40B4-BE49-F238E27FC236}">
                  <a16:creationId xmlns:a16="http://schemas.microsoft.com/office/drawing/2014/main" id="{3E98C1A3-CDE0-BA44-402E-EC7B77F272ED}"/>
                </a:ext>
              </a:extLst>
            </p:cNvPr>
            <p:cNvSpPr/>
            <p:nvPr/>
          </p:nvSpPr>
          <p:spPr>
            <a:xfrm>
              <a:off x="7559866" y="2844877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22;p17">
              <a:extLst>
                <a:ext uri="{FF2B5EF4-FFF2-40B4-BE49-F238E27FC236}">
                  <a16:creationId xmlns:a16="http://schemas.microsoft.com/office/drawing/2014/main" id="{9462D662-FB98-E47E-E040-6133F8789C66}"/>
                </a:ext>
              </a:extLst>
            </p:cNvPr>
            <p:cNvSpPr/>
            <p:nvPr/>
          </p:nvSpPr>
          <p:spPr>
            <a:xfrm>
              <a:off x="7619879" y="2844877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23;p17">
              <a:extLst>
                <a:ext uri="{FF2B5EF4-FFF2-40B4-BE49-F238E27FC236}">
                  <a16:creationId xmlns:a16="http://schemas.microsoft.com/office/drawing/2014/main" id="{DA6EB3CF-4E29-E6FA-754D-C87124D1CB2D}"/>
                </a:ext>
              </a:extLst>
            </p:cNvPr>
            <p:cNvSpPr/>
            <p:nvPr/>
          </p:nvSpPr>
          <p:spPr>
            <a:xfrm>
              <a:off x="7439824" y="2897055"/>
              <a:ext cx="30301" cy="29729"/>
            </a:xfrm>
            <a:custGeom>
              <a:avLst/>
              <a:gdLst/>
              <a:ahLst/>
              <a:cxnLst/>
              <a:rect l="l" t="t" r="r" b="b"/>
              <a:pathLst>
                <a:path w="1802" h="1768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24;p17">
              <a:extLst>
                <a:ext uri="{FF2B5EF4-FFF2-40B4-BE49-F238E27FC236}">
                  <a16:creationId xmlns:a16="http://schemas.microsoft.com/office/drawing/2014/main" id="{226F82BC-5127-E13D-D664-D45ABE33A15A}"/>
                </a:ext>
              </a:extLst>
            </p:cNvPr>
            <p:cNvSpPr/>
            <p:nvPr/>
          </p:nvSpPr>
          <p:spPr>
            <a:xfrm>
              <a:off x="7499836" y="2897055"/>
              <a:ext cx="30317" cy="29729"/>
            </a:xfrm>
            <a:custGeom>
              <a:avLst/>
              <a:gdLst/>
              <a:ahLst/>
              <a:cxnLst/>
              <a:rect l="l" t="t" r="r" b="b"/>
              <a:pathLst>
                <a:path w="1803" h="1768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25;p17">
              <a:extLst>
                <a:ext uri="{FF2B5EF4-FFF2-40B4-BE49-F238E27FC236}">
                  <a16:creationId xmlns:a16="http://schemas.microsoft.com/office/drawing/2014/main" id="{CCAF6F76-B0D6-9AB6-64AF-28F179B4BEC5}"/>
                </a:ext>
              </a:extLst>
            </p:cNvPr>
            <p:cNvSpPr/>
            <p:nvPr/>
          </p:nvSpPr>
          <p:spPr>
            <a:xfrm>
              <a:off x="7559866" y="2897055"/>
              <a:ext cx="29746" cy="29729"/>
            </a:xfrm>
            <a:custGeom>
              <a:avLst/>
              <a:gdLst/>
              <a:ahLst/>
              <a:cxnLst/>
              <a:rect l="l" t="t" r="r" b="b"/>
              <a:pathLst>
                <a:path w="1769" h="1768" extrusionOk="0">
                  <a:moveTo>
                    <a:pt x="0" y="0"/>
                  </a:moveTo>
                  <a:lnTo>
                    <a:pt x="0" y="1768"/>
                  </a:lnTo>
                  <a:lnTo>
                    <a:pt x="1768" y="176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26;p17">
              <a:extLst>
                <a:ext uri="{FF2B5EF4-FFF2-40B4-BE49-F238E27FC236}">
                  <a16:creationId xmlns:a16="http://schemas.microsoft.com/office/drawing/2014/main" id="{691A9FB9-A06B-70CE-4837-687B7873956C}"/>
                </a:ext>
              </a:extLst>
            </p:cNvPr>
            <p:cNvSpPr/>
            <p:nvPr/>
          </p:nvSpPr>
          <p:spPr>
            <a:xfrm>
              <a:off x="7619879" y="2897055"/>
              <a:ext cx="30301" cy="29729"/>
            </a:xfrm>
            <a:custGeom>
              <a:avLst/>
              <a:gdLst/>
              <a:ahLst/>
              <a:cxnLst/>
              <a:rect l="l" t="t" r="r" b="b"/>
              <a:pathLst>
                <a:path w="1802" h="1768" extrusionOk="0">
                  <a:moveTo>
                    <a:pt x="0" y="0"/>
                  </a:moveTo>
                  <a:lnTo>
                    <a:pt x="0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27;p17">
              <a:extLst>
                <a:ext uri="{FF2B5EF4-FFF2-40B4-BE49-F238E27FC236}">
                  <a16:creationId xmlns:a16="http://schemas.microsoft.com/office/drawing/2014/main" id="{DBB3377F-519A-37E6-8D2D-D893BABF3B49}"/>
                </a:ext>
              </a:extLst>
            </p:cNvPr>
            <p:cNvSpPr/>
            <p:nvPr/>
          </p:nvSpPr>
          <p:spPr>
            <a:xfrm>
              <a:off x="7439824" y="294808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28;p17">
              <a:extLst>
                <a:ext uri="{FF2B5EF4-FFF2-40B4-BE49-F238E27FC236}">
                  <a16:creationId xmlns:a16="http://schemas.microsoft.com/office/drawing/2014/main" id="{4A4DC7FF-549F-267C-2E9A-719476F220DF}"/>
                </a:ext>
              </a:extLst>
            </p:cNvPr>
            <p:cNvSpPr/>
            <p:nvPr/>
          </p:nvSpPr>
          <p:spPr>
            <a:xfrm>
              <a:off x="7499836" y="2948089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29;p17">
              <a:extLst>
                <a:ext uri="{FF2B5EF4-FFF2-40B4-BE49-F238E27FC236}">
                  <a16:creationId xmlns:a16="http://schemas.microsoft.com/office/drawing/2014/main" id="{99F338F8-BB88-A901-7CE3-F0E9CD056309}"/>
                </a:ext>
              </a:extLst>
            </p:cNvPr>
            <p:cNvSpPr/>
            <p:nvPr/>
          </p:nvSpPr>
          <p:spPr>
            <a:xfrm>
              <a:off x="7559866" y="2948089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30;p17">
              <a:extLst>
                <a:ext uri="{FF2B5EF4-FFF2-40B4-BE49-F238E27FC236}">
                  <a16:creationId xmlns:a16="http://schemas.microsoft.com/office/drawing/2014/main" id="{EC529E97-778E-2035-1E85-5DA96BA97E95}"/>
                </a:ext>
              </a:extLst>
            </p:cNvPr>
            <p:cNvSpPr/>
            <p:nvPr/>
          </p:nvSpPr>
          <p:spPr>
            <a:xfrm>
              <a:off x="7619879" y="294808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31;p17">
              <a:extLst>
                <a:ext uri="{FF2B5EF4-FFF2-40B4-BE49-F238E27FC236}">
                  <a16:creationId xmlns:a16="http://schemas.microsoft.com/office/drawing/2014/main" id="{AB378C90-01CD-9B7E-BCF8-B231056A805F}"/>
                </a:ext>
              </a:extLst>
            </p:cNvPr>
            <p:cNvSpPr/>
            <p:nvPr/>
          </p:nvSpPr>
          <p:spPr>
            <a:xfrm>
              <a:off x="7439824" y="2999694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32;p17">
              <a:extLst>
                <a:ext uri="{FF2B5EF4-FFF2-40B4-BE49-F238E27FC236}">
                  <a16:creationId xmlns:a16="http://schemas.microsoft.com/office/drawing/2014/main" id="{AF823638-6F25-D044-8102-23CE727EE02B}"/>
                </a:ext>
              </a:extLst>
            </p:cNvPr>
            <p:cNvSpPr/>
            <p:nvPr/>
          </p:nvSpPr>
          <p:spPr>
            <a:xfrm>
              <a:off x="7499836" y="2999694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33;p17">
              <a:extLst>
                <a:ext uri="{FF2B5EF4-FFF2-40B4-BE49-F238E27FC236}">
                  <a16:creationId xmlns:a16="http://schemas.microsoft.com/office/drawing/2014/main" id="{3242726A-A130-75CE-DF06-1E5E26D152D2}"/>
                </a:ext>
              </a:extLst>
            </p:cNvPr>
            <p:cNvSpPr/>
            <p:nvPr/>
          </p:nvSpPr>
          <p:spPr>
            <a:xfrm>
              <a:off x="7559866" y="2999694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34;p17">
              <a:extLst>
                <a:ext uri="{FF2B5EF4-FFF2-40B4-BE49-F238E27FC236}">
                  <a16:creationId xmlns:a16="http://schemas.microsoft.com/office/drawing/2014/main" id="{57C9D260-0FC7-313D-F490-0B04FF263A7B}"/>
                </a:ext>
              </a:extLst>
            </p:cNvPr>
            <p:cNvSpPr/>
            <p:nvPr/>
          </p:nvSpPr>
          <p:spPr>
            <a:xfrm>
              <a:off x="7619879" y="2999694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35;p17">
              <a:extLst>
                <a:ext uri="{FF2B5EF4-FFF2-40B4-BE49-F238E27FC236}">
                  <a16:creationId xmlns:a16="http://schemas.microsoft.com/office/drawing/2014/main" id="{8564B60C-A755-CABE-0A9B-05757E53AE85}"/>
                </a:ext>
              </a:extLst>
            </p:cNvPr>
            <p:cNvSpPr/>
            <p:nvPr/>
          </p:nvSpPr>
          <p:spPr>
            <a:xfrm>
              <a:off x="7439824" y="3051300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36;p17">
              <a:extLst>
                <a:ext uri="{FF2B5EF4-FFF2-40B4-BE49-F238E27FC236}">
                  <a16:creationId xmlns:a16="http://schemas.microsoft.com/office/drawing/2014/main" id="{546BB4FA-BE8A-1F65-3CC1-969D764F9C85}"/>
                </a:ext>
              </a:extLst>
            </p:cNvPr>
            <p:cNvSpPr/>
            <p:nvPr/>
          </p:nvSpPr>
          <p:spPr>
            <a:xfrm>
              <a:off x="7499836" y="3051300"/>
              <a:ext cx="30317" cy="29746"/>
            </a:xfrm>
            <a:custGeom>
              <a:avLst/>
              <a:gdLst/>
              <a:ahLst/>
              <a:cxnLst/>
              <a:rect l="l" t="t" r="r" b="b"/>
              <a:pathLst>
                <a:path w="1803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37;p17">
              <a:extLst>
                <a:ext uri="{FF2B5EF4-FFF2-40B4-BE49-F238E27FC236}">
                  <a16:creationId xmlns:a16="http://schemas.microsoft.com/office/drawing/2014/main" id="{F0E270AD-484A-D7EA-EBE7-9072FE57D4D3}"/>
                </a:ext>
              </a:extLst>
            </p:cNvPr>
            <p:cNvSpPr/>
            <p:nvPr/>
          </p:nvSpPr>
          <p:spPr>
            <a:xfrm>
              <a:off x="7559866" y="305130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0" y="0"/>
                  </a:moveTo>
                  <a:lnTo>
                    <a:pt x="0" y="1768"/>
                  </a:lnTo>
                  <a:lnTo>
                    <a:pt x="1768" y="176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38;p17">
              <a:extLst>
                <a:ext uri="{FF2B5EF4-FFF2-40B4-BE49-F238E27FC236}">
                  <a16:creationId xmlns:a16="http://schemas.microsoft.com/office/drawing/2014/main" id="{823A7114-8E58-2C1C-F3B5-46C444BDC5D3}"/>
                </a:ext>
              </a:extLst>
            </p:cNvPr>
            <p:cNvSpPr/>
            <p:nvPr/>
          </p:nvSpPr>
          <p:spPr>
            <a:xfrm>
              <a:off x="7619879" y="3051300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0"/>
                  </a:moveTo>
                  <a:lnTo>
                    <a:pt x="0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39;p17">
              <a:extLst>
                <a:ext uri="{FF2B5EF4-FFF2-40B4-BE49-F238E27FC236}">
                  <a16:creationId xmlns:a16="http://schemas.microsoft.com/office/drawing/2014/main" id="{CD27B809-4CB1-D5A3-7E26-5153139B716D}"/>
                </a:ext>
              </a:extLst>
            </p:cNvPr>
            <p:cNvSpPr/>
            <p:nvPr/>
          </p:nvSpPr>
          <p:spPr>
            <a:xfrm>
              <a:off x="7679891" y="305130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1768" y="176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40;p17">
              <a:extLst>
                <a:ext uri="{FF2B5EF4-FFF2-40B4-BE49-F238E27FC236}">
                  <a16:creationId xmlns:a16="http://schemas.microsoft.com/office/drawing/2014/main" id="{160238B0-26A2-365D-B372-E8CB2A7185D7}"/>
                </a:ext>
              </a:extLst>
            </p:cNvPr>
            <p:cNvSpPr/>
            <p:nvPr/>
          </p:nvSpPr>
          <p:spPr>
            <a:xfrm>
              <a:off x="7439824" y="310233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41;p17">
              <a:extLst>
                <a:ext uri="{FF2B5EF4-FFF2-40B4-BE49-F238E27FC236}">
                  <a16:creationId xmlns:a16="http://schemas.microsoft.com/office/drawing/2014/main" id="{41F3FC0B-8978-0235-15A9-B8F4AC7B49A3}"/>
                </a:ext>
              </a:extLst>
            </p:cNvPr>
            <p:cNvSpPr/>
            <p:nvPr/>
          </p:nvSpPr>
          <p:spPr>
            <a:xfrm>
              <a:off x="7499836" y="3102334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42;p17">
              <a:extLst>
                <a:ext uri="{FF2B5EF4-FFF2-40B4-BE49-F238E27FC236}">
                  <a16:creationId xmlns:a16="http://schemas.microsoft.com/office/drawing/2014/main" id="{C9D28F27-A19E-2210-0EB7-405629DADEA9}"/>
                </a:ext>
              </a:extLst>
            </p:cNvPr>
            <p:cNvSpPr/>
            <p:nvPr/>
          </p:nvSpPr>
          <p:spPr>
            <a:xfrm>
              <a:off x="7559866" y="310233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43;p17">
              <a:extLst>
                <a:ext uri="{FF2B5EF4-FFF2-40B4-BE49-F238E27FC236}">
                  <a16:creationId xmlns:a16="http://schemas.microsoft.com/office/drawing/2014/main" id="{079ED52C-4DAE-939D-9381-FABCA47B4565}"/>
                </a:ext>
              </a:extLst>
            </p:cNvPr>
            <p:cNvSpPr/>
            <p:nvPr/>
          </p:nvSpPr>
          <p:spPr>
            <a:xfrm>
              <a:off x="7619879" y="310233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44;p17">
              <a:extLst>
                <a:ext uri="{FF2B5EF4-FFF2-40B4-BE49-F238E27FC236}">
                  <a16:creationId xmlns:a16="http://schemas.microsoft.com/office/drawing/2014/main" id="{BE0CDAA4-2586-68ED-FDD4-0FF0A531F4B1}"/>
                </a:ext>
              </a:extLst>
            </p:cNvPr>
            <p:cNvSpPr/>
            <p:nvPr/>
          </p:nvSpPr>
          <p:spPr>
            <a:xfrm>
              <a:off x="7679891" y="310233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45;p17">
              <a:extLst>
                <a:ext uri="{FF2B5EF4-FFF2-40B4-BE49-F238E27FC236}">
                  <a16:creationId xmlns:a16="http://schemas.microsoft.com/office/drawing/2014/main" id="{5318B409-C34B-06DB-30B9-7AD98F757B48}"/>
                </a:ext>
              </a:extLst>
            </p:cNvPr>
            <p:cNvSpPr/>
            <p:nvPr/>
          </p:nvSpPr>
          <p:spPr>
            <a:xfrm>
              <a:off x="7439824" y="315393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46;p17">
              <a:extLst>
                <a:ext uri="{FF2B5EF4-FFF2-40B4-BE49-F238E27FC236}">
                  <a16:creationId xmlns:a16="http://schemas.microsoft.com/office/drawing/2014/main" id="{D72696FE-F36F-00AE-4A07-BF50D92C95B2}"/>
                </a:ext>
              </a:extLst>
            </p:cNvPr>
            <p:cNvSpPr/>
            <p:nvPr/>
          </p:nvSpPr>
          <p:spPr>
            <a:xfrm>
              <a:off x="7499836" y="3153939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47;p17">
              <a:extLst>
                <a:ext uri="{FF2B5EF4-FFF2-40B4-BE49-F238E27FC236}">
                  <a16:creationId xmlns:a16="http://schemas.microsoft.com/office/drawing/2014/main" id="{F9B20A8E-EFFD-475C-6949-D57A56ECEDF7}"/>
                </a:ext>
              </a:extLst>
            </p:cNvPr>
            <p:cNvSpPr/>
            <p:nvPr/>
          </p:nvSpPr>
          <p:spPr>
            <a:xfrm>
              <a:off x="7559866" y="3153939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48;p17">
              <a:extLst>
                <a:ext uri="{FF2B5EF4-FFF2-40B4-BE49-F238E27FC236}">
                  <a16:creationId xmlns:a16="http://schemas.microsoft.com/office/drawing/2014/main" id="{5338DCB5-78A5-2457-6CFA-63DC464FCE5D}"/>
                </a:ext>
              </a:extLst>
            </p:cNvPr>
            <p:cNvSpPr/>
            <p:nvPr/>
          </p:nvSpPr>
          <p:spPr>
            <a:xfrm>
              <a:off x="7619879" y="315393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49;p17">
              <a:extLst>
                <a:ext uri="{FF2B5EF4-FFF2-40B4-BE49-F238E27FC236}">
                  <a16:creationId xmlns:a16="http://schemas.microsoft.com/office/drawing/2014/main" id="{92F5BE1A-F840-1E08-BB31-CA994723165F}"/>
                </a:ext>
              </a:extLst>
            </p:cNvPr>
            <p:cNvSpPr/>
            <p:nvPr/>
          </p:nvSpPr>
          <p:spPr>
            <a:xfrm>
              <a:off x="7679891" y="3153939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50;p17">
              <a:extLst>
                <a:ext uri="{FF2B5EF4-FFF2-40B4-BE49-F238E27FC236}">
                  <a16:creationId xmlns:a16="http://schemas.microsoft.com/office/drawing/2014/main" id="{4A0CF9A4-7432-B7D7-8BB5-BF27FD3BA628}"/>
                </a:ext>
              </a:extLst>
            </p:cNvPr>
            <p:cNvSpPr/>
            <p:nvPr/>
          </p:nvSpPr>
          <p:spPr>
            <a:xfrm>
              <a:off x="7439824" y="3205545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1" y="1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51;p17">
              <a:extLst>
                <a:ext uri="{FF2B5EF4-FFF2-40B4-BE49-F238E27FC236}">
                  <a16:creationId xmlns:a16="http://schemas.microsoft.com/office/drawing/2014/main" id="{DDBDDADA-B555-53D9-7844-B16BEF5887B7}"/>
                </a:ext>
              </a:extLst>
            </p:cNvPr>
            <p:cNvSpPr/>
            <p:nvPr/>
          </p:nvSpPr>
          <p:spPr>
            <a:xfrm>
              <a:off x="7499836" y="3205545"/>
              <a:ext cx="30317" cy="29746"/>
            </a:xfrm>
            <a:custGeom>
              <a:avLst/>
              <a:gdLst/>
              <a:ahLst/>
              <a:cxnLst/>
              <a:rect l="l" t="t" r="r" b="b"/>
              <a:pathLst>
                <a:path w="1803" h="1769" extrusionOk="0">
                  <a:moveTo>
                    <a:pt x="1" y="1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52;p17">
              <a:extLst>
                <a:ext uri="{FF2B5EF4-FFF2-40B4-BE49-F238E27FC236}">
                  <a16:creationId xmlns:a16="http://schemas.microsoft.com/office/drawing/2014/main" id="{9450F6E3-861E-F429-E777-AD3FECB95406}"/>
                </a:ext>
              </a:extLst>
            </p:cNvPr>
            <p:cNvSpPr/>
            <p:nvPr/>
          </p:nvSpPr>
          <p:spPr>
            <a:xfrm>
              <a:off x="7559866" y="3205545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0" y="1"/>
                  </a:moveTo>
                  <a:lnTo>
                    <a:pt x="0" y="1768"/>
                  </a:lnTo>
                  <a:lnTo>
                    <a:pt x="1768" y="1768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53;p17">
              <a:extLst>
                <a:ext uri="{FF2B5EF4-FFF2-40B4-BE49-F238E27FC236}">
                  <a16:creationId xmlns:a16="http://schemas.microsoft.com/office/drawing/2014/main" id="{FA1B0D29-253D-21A2-609D-E9AD328980C8}"/>
                </a:ext>
              </a:extLst>
            </p:cNvPr>
            <p:cNvSpPr/>
            <p:nvPr/>
          </p:nvSpPr>
          <p:spPr>
            <a:xfrm>
              <a:off x="7619879" y="3205545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1"/>
                  </a:moveTo>
                  <a:lnTo>
                    <a:pt x="0" y="1768"/>
                  </a:lnTo>
                  <a:lnTo>
                    <a:pt x="1802" y="1768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54;p17">
              <a:extLst>
                <a:ext uri="{FF2B5EF4-FFF2-40B4-BE49-F238E27FC236}">
                  <a16:creationId xmlns:a16="http://schemas.microsoft.com/office/drawing/2014/main" id="{43717555-F179-5AB7-905D-A604AE2B0F45}"/>
                </a:ext>
              </a:extLst>
            </p:cNvPr>
            <p:cNvSpPr/>
            <p:nvPr/>
          </p:nvSpPr>
          <p:spPr>
            <a:xfrm>
              <a:off x="7679891" y="3205545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1" y="1"/>
                  </a:moveTo>
                  <a:lnTo>
                    <a:pt x="1" y="1768"/>
                  </a:lnTo>
                  <a:lnTo>
                    <a:pt x="1768" y="1768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55;p17">
              <a:extLst>
                <a:ext uri="{FF2B5EF4-FFF2-40B4-BE49-F238E27FC236}">
                  <a16:creationId xmlns:a16="http://schemas.microsoft.com/office/drawing/2014/main" id="{320A14C4-7333-959C-B577-FEAF4EE35D0C}"/>
                </a:ext>
              </a:extLst>
            </p:cNvPr>
            <p:cNvSpPr/>
            <p:nvPr/>
          </p:nvSpPr>
          <p:spPr>
            <a:xfrm>
              <a:off x="7439824" y="3257151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56;p17">
              <a:extLst>
                <a:ext uri="{FF2B5EF4-FFF2-40B4-BE49-F238E27FC236}">
                  <a16:creationId xmlns:a16="http://schemas.microsoft.com/office/drawing/2014/main" id="{9366C3A2-9D25-1D9A-D877-117C71379360}"/>
                </a:ext>
              </a:extLst>
            </p:cNvPr>
            <p:cNvSpPr/>
            <p:nvPr/>
          </p:nvSpPr>
          <p:spPr>
            <a:xfrm>
              <a:off x="7499836" y="3257151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57;p17">
              <a:extLst>
                <a:ext uri="{FF2B5EF4-FFF2-40B4-BE49-F238E27FC236}">
                  <a16:creationId xmlns:a16="http://schemas.microsoft.com/office/drawing/2014/main" id="{160000AB-DC7A-06C7-44AB-F177CE21C1F0}"/>
                </a:ext>
              </a:extLst>
            </p:cNvPr>
            <p:cNvSpPr/>
            <p:nvPr/>
          </p:nvSpPr>
          <p:spPr>
            <a:xfrm>
              <a:off x="7559866" y="3257151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58;p17">
              <a:extLst>
                <a:ext uri="{FF2B5EF4-FFF2-40B4-BE49-F238E27FC236}">
                  <a16:creationId xmlns:a16="http://schemas.microsoft.com/office/drawing/2014/main" id="{945FAEB9-D063-A009-BECA-2A756158893C}"/>
                </a:ext>
              </a:extLst>
            </p:cNvPr>
            <p:cNvSpPr/>
            <p:nvPr/>
          </p:nvSpPr>
          <p:spPr>
            <a:xfrm>
              <a:off x="7619879" y="3257151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59;p17">
              <a:extLst>
                <a:ext uri="{FF2B5EF4-FFF2-40B4-BE49-F238E27FC236}">
                  <a16:creationId xmlns:a16="http://schemas.microsoft.com/office/drawing/2014/main" id="{4B4D10A0-16D6-A393-61EC-762DDE1018E1}"/>
                </a:ext>
              </a:extLst>
            </p:cNvPr>
            <p:cNvSpPr/>
            <p:nvPr/>
          </p:nvSpPr>
          <p:spPr>
            <a:xfrm>
              <a:off x="7679891" y="3257151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60;p17">
              <a:extLst>
                <a:ext uri="{FF2B5EF4-FFF2-40B4-BE49-F238E27FC236}">
                  <a16:creationId xmlns:a16="http://schemas.microsoft.com/office/drawing/2014/main" id="{FC6C1534-CC41-21FC-3F98-1515805C0B28}"/>
                </a:ext>
              </a:extLst>
            </p:cNvPr>
            <p:cNvSpPr/>
            <p:nvPr/>
          </p:nvSpPr>
          <p:spPr>
            <a:xfrm>
              <a:off x="7439824" y="330818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61;p17">
              <a:extLst>
                <a:ext uri="{FF2B5EF4-FFF2-40B4-BE49-F238E27FC236}">
                  <a16:creationId xmlns:a16="http://schemas.microsoft.com/office/drawing/2014/main" id="{209DF177-9164-4E1E-11CD-809B949041AC}"/>
                </a:ext>
              </a:extLst>
            </p:cNvPr>
            <p:cNvSpPr/>
            <p:nvPr/>
          </p:nvSpPr>
          <p:spPr>
            <a:xfrm>
              <a:off x="7499836" y="3308184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62;p17">
              <a:extLst>
                <a:ext uri="{FF2B5EF4-FFF2-40B4-BE49-F238E27FC236}">
                  <a16:creationId xmlns:a16="http://schemas.microsoft.com/office/drawing/2014/main" id="{4E0E9AAD-D1EA-BA62-B6D6-DFBC5938DE5A}"/>
                </a:ext>
              </a:extLst>
            </p:cNvPr>
            <p:cNvSpPr/>
            <p:nvPr/>
          </p:nvSpPr>
          <p:spPr>
            <a:xfrm>
              <a:off x="7559866" y="330818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63;p17">
              <a:extLst>
                <a:ext uri="{FF2B5EF4-FFF2-40B4-BE49-F238E27FC236}">
                  <a16:creationId xmlns:a16="http://schemas.microsoft.com/office/drawing/2014/main" id="{EF495A9A-E081-73BF-321C-7BC77307DDAA}"/>
                </a:ext>
              </a:extLst>
            </p:cNvPr>
            <p:cNvSpPr/>
            <p:nvPr/>
          </p:nvSpPr>
          <p:spPr>
            <a:xfrm>
              <a:off x="7619879" y="330818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64;p17">
              <a:extLst>
                <a:ext uri="{FF2B5EF4-FFF2-40B4-BE49-F238E27FC236}">
                  <a16:creationId xmlns:a16="http://schemas.microsoft.com/office/drawing/2014/main" id="{52378D18-DDDA-D085-28F2-3458C081F11F}"/>
                </a:ext>
              </a:extLst>
            </p:cNvPr>
            <p:cNvSpPr/>
            <p:nvPr/>
          </p:nvSpPr>
          <p:spPr>
            <a:xfrm>
              <a:off x="7679891" y="330818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65;p17">
              <a:extLst>
                <a:ext uri="{FF2B5EF4-FFF2-40B4-BE49-F238E27FC236}">
                  <a16:creationId xmlns:a16="http://schemas.microsoft.com/office/drawing/2014/main" id="{6D85EE76-6B02-3BE4-319C-7A83B1F9C4C4}"/>
                </a:ext>
              </a:extLst>
            </p:cNvPr>
            <p:cNvSpPr/>
            <p:nvPr/>
          </p:nvSpPr>
          <p:spPr>
            <a:xfrm>
              <a:off x="7780849" y="2290130"/>
              <a:ext cx="70135" cy="120530"/>
            </a:xfrm>
            <a:custGeom>
              <a:avLst/>
              <a:gdLst/>
              <a:ahLst/>
              <a:cxnLst/>
              <a:rect l="l" t="t" r="r" b="b"/>
              <a:pathLst>
                <a:path w="4171" h="7168" extrusionOk="0">
                  <a:moveTo>
                    <a:pt x="2674" y="0"/>
                  </a:moveTo>
                  <a:cubicBezTo>
                    <a:pt x="2394" y="0"/>
                    <a:pt x="2110" y="82"/>
                    <a:pt x="1869" y="235"/>
                  </a:cubicBezTo>
                  <a:cubicBezTo>
                    <a:pt x="1302" y="502"/>
                    <a:pt x="768" y="1336"/>
                    <a:pt x="935" y="1936"/>
                  </a:cubicBezTo>
                  <a:cubicBezTo>
                    <a:pt x="401" y="1936"/>
                    <a:pt x="68" y="2503"/>
                    <a:pt x="68" y="3004"/>
                  </a:cubicBezTo>
                  <a:cubicBezTo>
                    <a:pt x="34" y="3504"/>
                    <a:pt x="268" y="4004"/>
                    <a:pt x="368" y="4505"/>
                  </a:cubicBezTo>
                  <a:cubicBezTo>
                    <a:pt x="434" y="5005"/>
                    <a:pt x="401" y="5639"/>
                    <a:pt x="1" y="5939"/>
                  </a:cubicBezTo>
                  <a:cubicBezTo>
                    <a:pt x="34" y="6439"/>
                    <a:pt x="101" y="6740"/>
                    <a:pt x="568" y="6940"/>
                  </a:cubicBezTo>
                  <a:cubicBezTo>
                    <a:pt x="790" y="7069"/>
                    <a:pt x="1083" y="7168"/>
                    <a:pt x="1357" y="7168"/>
                  </a:cubicBezTo>
                  <a:cubicBezTo>
                    <a:pt x="1578" y="7168"/>
                    <a:pt x="1787" y="7104"/>
                    <a:pt x="1936" y="6940"/>
                  </a:cubicBezTo>
                  <a:cubicBezTo>
                    <a:pt x="2936" y="5739"/>
                    <a:pt x="3637" y="4238"/>
                    <a:pt x="3970" y="2670"/>
                  </a:cubicBezTo>
                  <a:cubicBezTo>
                    <a:pt x="4070" y="2170"/>
                    <a:pt x="4170" y="1669"/>
                    <a:pt x="4037" y="1169"/>
                  </a:cubicBezTo>
                  <a:cubicBezTo>
                    <a:pt x="3937" y="669"/>
                    <a:pt x="3603" y="235"/>
                    <a:pt x="3103" y="68"/>
                  </a:cubicBezTo>
                  <a:cubicBezTo>
                    <a:pt x="2966" y="22"/>
                    <a:pt x="2820" y="0"/>
                    <a:pt x="2674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66;p17">
              <a:extLst>
                <a:ext uri="{FF2B5EF4-FFF2-40B4-BE49-F238E27FC236}">
                  <a16:creationId xmlns:a16="http://schemas.microsoft.com/office/drawing/2014/main" id="{5CD6C2C6-24C1-E199-80D5-E670E12657F0}"/>
                </a:ext>
              </a:extLst>
            </p:cNvPr>
            <p:cNvSpPr/>
            <p:nvPr/>
          </p:nvSpPr>
          <p:spPr>
            <a:xfrm>
              <a:off x="7583424" y="2005399"/>
              <a:ext cx="399928" cy="245852"/>
            </a:xfrm>
            <a:custGeom>
              <a:avLst/>
              <a:gdLst/>
              <a:ahLst/>
              <a:cxnLst/>
              <a:rect l="l" t="t" r="r" b="b"/>
              <a:pathLst>
                <a:path w="23784" h="14621" extrusionOk="0">
                  <a:moveTo>
                    <a:pt x="10475" y="1"/>
                  </a:moveTo>
                  <a:cubicBezTo>
                    <a:pt x="10235" y="1"/>
                    <a:pt x="9997" y="31"/>
                    <a:pt x="9774" y="89"/>
                  </a:cubicBezTo>
                  <a:cubicBezTo>
                    <a:pt x="8973" y="256"/>
                    <a:pt x="8273" y="723"/>
                    <a:pt x="7606" y="1157"/>
                  </a:cubicBezTo>
                  <a:cubicBezTo>
                    <a:pt x="6838" y="1590"/>
                    <a:pt x="6238" y="1890"/>
                    <a:pt x="5337" y="1924"/>
                  </a:cubicBezTo>
                  <a:cubicBezTo>
                    <a:pt x="4437" y="1991"/>
                    <a:pt x="3503" y="1924"/>
                    <a:pt x="2669" y="2324"/>
                  </a:cubicBezTo>
                  <a:cubicBezTo>
                    <a:pt x="1568" y="2824"/>
                    <a:pt x="834" y="3925"/>
                    <a:pt x="500" y="5159"/>
                  </a:cubicBezTo>
                  <a:cubicBezTo>
                    <a:pt x="0" y="6927"/>
                    <a:pt x="267" y="8996"/>
                    <a:pt x="1168" y="10597"/>
                  </a:cubicBezTo>
                  <a:cubicBezTo>
                    <a:pt x="2102" y="12231"/>
                    <a:pt x="3669" y="13532"/>
                    <a:pt x="5471" y="14032"/>
                  </a:cubicBezTo>
                  <a:cubicBezTo>
                    <a:pt x="5671" y="12832"/>
                    <a:pt x="5804" y="11497"/>
                    <a:pt x="6405" y="10363"/>
                  </a:cubicBezTo>
                  <a:cubicBezTo>
                    <a:pt x="6838" y="9429"/>
                    <a:pt x="7572" y="8529"/>
                    <a:pt x="8606" y="8428"/>
                  </a:cubicBezTo>
                  <a:cubicBezTo>
                    <a:pt x="8634" y="8427"/>
                    <a:pt x="8662" y="8426"/>
                    <a:pt x="8691" y="8426"/>
                  </a:cubicBezTo>
                  <a:cubicBezTo>
                    <a:pt x="9329" y="8426"/>
                    <a:pt x="9956" y="8786"/>
                    <a:pt x="10307" y="9329"/>
                  </a:cubicBezTo>
                  <a:cubicBezTo>
                    <a:pt x="10741" y="9863"/>
                    <a:pt x="10908" y="10763"/>
                    <a:pt x="10808" y="11431"/>
                  </a:cubicBezTo>
                  <a:cubicBezTo>
                    <a:pt x="12031" y="13427"/>
                    <a:pt x="14373" y="14620"/>
                    <a:pt x="16691" y="14620"/>
                  </a:cubicBezTo>
                  <a:cubicBezTo>
                    <a:pt x="17471" y="14620"/>
                    <a:pt x="18249" y="14485"/>
                    <a:pt x="18980" y="14199"/>
                  </a:cubicBezTo>
                  <a:cubicBezTo>
                    <a:pt x="21916" y="13065"/>
                    <a:pt x="23784" y="9729"/>
                    <a:pt x="23150" y="6661"/>
                  </a:cubicBezTo>
                  <a:cubicBezTo>
                    <a:pt x="22950" y="5493"/>
                    <a:pt x="22349" y="4359"/>
                    <a:pt x="21415" y="3725"/>
                  </a:cubicBezTo>
                  <a:cubicBezTo>
                    <a:pt x="20511" y="3138"/>
                    <a:pt x="19427" y="3035"/>
                    <a:pt x="18322" y="3035"/>
                  </a:cubicBezTo>
                  <a:cubicBezTo>
                    <a:pt x="17919" y="3035"/>
                    <a:pt x="17513" y="3049"/>
                    <a:pt x="17112" y="3058"/>
                  </a:cubicBezTo>
                  <a:cubicBezTo>
                    <a:pt x="17005" y="3060"/>
                    <a:pt x="16896" y="3062"/>
                    <a:pt x="16786" y="3062"/>
                  </a:cubicBezTo>
                  <a:cubicBezTo>
                    <a:pt x="15403" y="3062"/>
                    <a:pt x="13906" y="2844"/>
                    <a:pt x="13009" y="1824"/>
                  </a:cubicBezTo>
                  <a:cubicBezTo>
                    <a:pt x="12676" y="1390"/>
                    <a:pt x="12476" y="923"/>
                    <a:pt x="12075" y="556"/>
                  </a:cubicBezTo>
                  <a:cubicBezTo>
                    <a:pt x="11650" y="178"/>
                    <a:pt x="11057" y="1"/>
                    <a:pt x="10475" y="1"/>
                  </a:cubicBezTo>
                  <a:close/>
                </a:path>
              </a:pathLst>
            </a:custGeom>
            <a:solidFill>
              <a:srgbClr val="BD8C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67;p17">
              <a:extLst>
                <a:ext uri="{FF2B5EF4-FFF2-40B4-BE49-F238E27FC236}">
                  <a16:creationId xmlns:a16="http://schemas.microsoft.com/office/drawing/2014/main" id="{BEF2D5F2-611D-8815-CF7D-3AC03EA987E0}"/>
                </a:ext>
              </a:extLst>
            </p:cNvPr>
            <p:cNvSpPr/>
            <p:nvPr/>
          </p:nvSpPr>
          <p:spPr>
            <a:xfrm>
              <a:off x="7310264" y="3700263"/>
              <a:ext cx="201931" cy="165712"/>
            </a:xfrm>
            <a:custGeom>
              <a:avLst/>
              <a:gdLst/>
              <a:ahLst/>
              <a:cxnLst/>
              <a:rect l="l" t="t" r="r" b="b"/>
              <a:pathLst>
                <a:path w="12009" h="9855" extrusionOk="0">
                  <a:moveTo>
                    <a:pt x="3303" y="1"/>
                  </a:moveTo>
                  <a:cubicBezTo>
                    <a:pt x="2235" y="835"/>
                    <a:pt x="1334" y="1335"/>
                    <a:pt x="534" y="2436"/>
                  </a:cubicBezTo>
                  <a:cubicBezTo>
                    <a:pt x="367" y="2703"/>
                    <a:pt x="167" y="3003"/>
                    <a:pt x="134" y="3336"/>
                  </a:cubicBezTo>
                  <a:cubicBezTo>
                    <a:pt x="67" y="3670"/>
                    <a:pt x="0" y="4370"/>
                    <a:pt x="334" y="4470"/>
                  </a:cubicBezTo>
                  <a:cubicBezTo>
                    <a:pt x="867" y="4604"/>
                    <a:pt x="1301" y="5004"/>
                    <a:pt x="1735" y="5271"/>
                  </a:cubicBezTo>
                  <a:cubicBezTo>
                    <a:pt x="2008" y="5408"/>
                    <a:pt x="2385" y="5533"/>
                    <a:pt x="2723" y="5533"/>
                  </a:cubicBezTo>
                  <a:cubicBezTo>
                    <a:pt x="2963" y="5533"/>
                    <a:pt x="3184" y="5470"/>
                    <a:pt x="3336" y="5304"/>
                  </a:cubicBezTo>
                  <a:cubicBezTo>
                    <a:pt x="4870" y="7673"/>
                    <a:pt x="7405" y="9374"/>
                    <a:pt x="10207" y="9808"/>
                  </a:cubicBezTo>
                  <a:cubicBezTo>
                    <a:pt x="10357" y="9838"/>
                    <a:pt x="10528" y="9854"/>
                    <a:pt x="10700" y="9854"/>
                  </a:cubicBezTo>
                  <a:cubicBezTo>
                    <a:pt x="10911" y="9854"/>
                    <a:pt x="11125" y="9829"/>
                    <a:pt x="11308" y="9774"/>
                  </a:cubicBezTo>
                  <a:cubicBezTo>
                    <a:pt x="11675" y="9607"/>
                    <a:pt x="12009" y="9307"/>
                    <a:pt x="11909" y="8940"/>
                  </a:cubicBezTo>
                  <a:cubicBezTo>
                    <a:pt x="9807" y="7473"/>
                    <a:pt x="8173" y="5304"/>
                    <a:pt x="7405" y="2836"/>
                  </a:cubicBezTo>
                  <a:cubicBezTo>
                    <a:pt x="7239" y="2169"/>
                    <a:pt x="7205" y="1602"/>
                    <a:pt x="6838" y="1035"/>
                  </a:cubicBezTo>
                  <a:cubicBezTo>
                    <a:pt x="5571" y="1035"/>
                    <a:pt x="4337" y="668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68;p17">
              <a:extLst>
                <a:ext uri="{FF2B5EF4-FFF2-40B4-BE49-F238E27FC236}">
                  <a16:creationId xmlns:a16="http://schemas.microsoft.com/office/drawing/2014/main" id="{49335DCE-B8F0-B338-AD4B-9B9A70B439C2}"/>
                </a:ext>
              </a:extLst>
            </p:cNvPr>
            <p:cNvSpPr/>
            <p:nvPr/>
          </p:nvSpPr>
          <p:spPr>
            <a:xfrm>
              <a:off x="7364106" y="2632469"/>
              <a:ext cx="400500" cy="1135248"/>
            </a:xfrm>
            <a:custGeom>
              <a:avLst/>
              <a:gdLst/>
              <a:ahLst/>
              <a:cxnLst/>
              <a:rect l="l" t="t" r="r" b="b"/>
              <a:pathLst>
                <a:path w="23818" h="67514" extrusionOk="0">
                  <a:moveTo>
                    <a:pt x="14808" y="1"/>
                  </a:moveTo>
                  <a:cubicBezTo>
                    <a:pt x="14689" y="1"/>
                    <a:pt x="14588" y="254"/>
                    <a:pt x="14511" y="824"/>
                  </a:cubicBezTo>
                  <a:cubicBezTo>
                    <a:pt x="13644" y="7029"/>
                    <a:pt x="8040" y="11299"/>
                    <a:pt x="8340" y="14834"/>
                  </a:cubicBezTo>
                  <a:cubicBezTo>
                    <a:pt x="8673" y="18771"/>
                    <a:pt x="10475" y="22407"/>
                    <a:pt x="11609" y="26143"/>
                  </a:cubicBezTo>
                  <a:cubicBezTo>
                    <a:pt x="13543" y="32747"/>
                    <a:pt x="13510" y="39852"/>
                    <a:pt x="11475" y="46424"/>
                  </a:cubicBezTo>
                  <a:cubicBezTo>
                    <a:pt x="9407" y="52962"/>
                    <a:pt x="5371" y="58833"/>
                    <a:pt x="0" y="63102"/>
                  </a:cubicBezTo>
                  <a:cubicBezTo>
                    <a:pt x="534" y="64303"/>
                    <a:pt x="1135" y="65537"/>
                    <a:pt x="2102" y="66471"/>
                  </a:cubicBezTo>
                  <a:cubicBezTo>
                    <a:pt x="2761" y="67084"/>
                    <a:pt x="3703" y="67513"/>
                    <a:pt x="4635" y="67513"/>
                  </a:cubicBezTo>
                  <a:cubicBezTo>
                    <a:pt x="5023" y="67513"/>
                    <a:pt x="5408" y="67439"/>
                    <a:pt x="5771" y="67272"/>
                  </a:cubicBezTo>
                  <a:cubicBezTo>
                    <a:pt x="6538" y="66872"/>
                    <a:pt x="7039" y="66138"/>
                    <a:pt x="7539" y="65437"/>
                  </a:cubicBezTo>
                  <a:cubicBezTo>
                    <a:pt x="11008" y="60334"/>
                    <a:pt x="14477" y="55263"/>
                    <a:pt x="17780" y="50093"/>
                  </a:cubicBezTo>
                  <a:cubicBezTo>
                    <a:pt x="20382" y="45957"/>
                    <a:pt x="23017" y="41520"/>
                    <a:pt x="23451" y="36650"/>
                  </a:cubicBezTo>
                  <a:cubicBezTo>
                    <a:pt x="23817" y="32280"/>
                    <a:pt x="22383" y="27977"/>
                    <a:pt x="21015" y="23808"/>
                  </a:cubicBezTo>
                  <a:cubicBezTo>
                    <a:pt x="20015" y="20905"/>
                    <a:pt x="19047" y="17970"/>
                    <a:pt x="18147" y="15035"/>
                  </a:cubicBezTo>
                  <a:cubicBezTo>
                    <a:pt x="17444" y="13044"/>
                    <a:pt x="15662" y="1"/>
                    <a:pt x="148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69;p17">
              <a:extLst>
                <a:ext uri="{FF2B5EF4-FFF2-40B4-BE49-F238E27FC236}">
                  <a16:creationId xmlns:a16="http://schemas.microsoft.com/office/drawing/2014/main" id="{D07D6BC9-0CDC-2C77-18E7-69966CB6A933}"/>
                </a:ext>
              </a:extLst>
            </p:cNvPr>
            <p:cNvSpPr/>
            <p:nvPr/>
          </p:nvSpPr>
          <p:spPr>
            <a:xfrm>
              <a:off x="7486939" y="3753550"/>
              <a:ext cx="223824" cy="111954"/>
            </a:xfrm>
            <a:custGeom>
              <a:avLst/>
              <a:gdLst/>
              <a:ahLst/>
              <a:cxnLst/>
              <a:rect l="l" t="t" r="r" b="b"/>
              <a:pathLst>
                <a:path w="13311" h="6658" extrusionOk="0">
                  <a:moveTo>
                    <a:pt x="4204" y="1"/>
                  </a:moveTo>
                  <a:cubicBezTo>
                    <a:pt x="3203" y="801"/>
                    <a:pt x="2002" y="1268"/>
                    <a:pt x="735" y="1335"/>
                  </a:cubicBezTo>
                  <a:cubicBezTo>
                    <a:pt x="401" y="2636"/>
                    <a:pt x="1" y="3603"/>
                    <a:pt x="67" y="4871"/>
                  </a:cubicBezTo>
                  <a:cubicBezTo>
                    <a:pt x="134" y="5204"/>
                    <a:pt x="134" y="5538"/>
                    <a:pt x="301" y="5838"/>
                  </a:cubicBezTo>
                  <a:cubicBezTo>
                    <a:pt x="451" y="6139"/>
                    <a:pt x="765" y="6658"/>
                    <a:pt x="1045" y="6658"/>
                  </a:cubicBezTo>
                  <a:cubicBezTo>
                    <a:pt x="1076" y="6658"/>
                    <a:pt x="1106" y="6652"/>
                    <a:pt x="1135" y="6639"/>
                  </a:cubicBezTo>
                  <a:cubicBezTo>
                    <a:pt x="1635" y="6438"/>
                    <a:pt x="2169" y="6505"/>
                    <a:pt x="2703" y="6438"/>
                  </a:cubicBezTo>
                  <a:cubicBezTo>
                    <a:pt x="3236" y="6372"/>
                    <a:pt x="3970" y="6038"/>
                    <a:pt x="4004" y="5504"/>
                  </a:cubicBezTo>
                  <a:cubicBezTo>
                    <a:pt x="5115" y="5926"/>
                    <a:pt x="6303" y="6135"/>
                    <a:pt x="7490" y="6135"/>
                  </a:cubicBezTo>
                  <a:cubicBezTo>
                    <a:pt x="9120" y="6135"/>
                    <a:pt x="10748" y="5742"/>
                    <a:pt x="12176" y="4971"/>
                  </a:cubicBezTo>
                  <a:cubicBezTo>
                    <a:pt x="12510" y="4804"/>
                    <a:pt x="12810" y="4604"/>
                    <a:pt x="13010" y="4270"/>
                  </a:cubicBezTo>
                  <a:cubicBezTo>
                    <a:pt x="13210" y="3937"/>
                    <a:pt x="13310" y="3470"/>
                    <a:pt x="13010" y="3203"/>
                  </a:cubicBezTo>
                  <a:cubicBezTo>
                    <a:pt x="12814" y="3213"/>
                    <a:pt x="12618" y="3218"/>
                    <a:pt x="12421" y="3218"/>
                  </a:cubicBezTo>
                  <a:cubicBezTo>
                    <a:pt x="10071" y="3218"/>
                    <a:pt x="7677" y="2486"/>
                    <a:pt x="5738" y="1101"/>
                  </a:cubicBezTo>
                  <a:cubicBezTo>
                    <a:pt x="5204" y="668"/>
                    <a:pt x="4871" y="201"/>
                    <a:pt x="42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70;p17">
              <a:extLst>
                <a:ext uri="{FF2B5EF4-FFF2-40B4-BE49-F238E27FC236}">
                  <a16:creationId xmlns:a16="http://schemas.microsoft.com/office/drawing/2014/main" id="{7D400BA9-2453-5CF0-1F76-F95C554BEB4B}"/>
                </a:ext>
              </a:extLst>
            </p:cNvPr>
            <p:cNvSpPr/>
            <p:nvPr/>
          </p:nvSpPr>
          <p:spPr>
            <a:xfrm>
              <a:off x="7395516" y="2731527"/>
              <a:ext cx="235040" cy="1063532"/>
            </a:xfrm>
            <a:custGeom>
              <a:avLst/>
              <a:gdLst/>
              <a:ahLst/>
              <a:cxnLst/>
              <a:rect l="l" t="t" r="r" b="b"/>
              <a:pathLst>
                <a:path w="13978" h="63249" extrusionOk="0">
                  <a:moveTo>
                    <a:pt x="3430" y="0"/>
                  </a:moveTo>
                  <a:cubicBezTo>
                    <a:pt x="2928" y="0"/>
                    <a:pt x="2419" y="12"/>
                    <a:pt x="1902" y="37"/>
                  </a:cubicBezTo>
                  <a:cubicBezTo>
                    <a:pt x="467" y="2739"/>
                    <a:pt x="0" y="5908"/>
                    <a:pt x="101" y="8943"/>
                  </a:cubicBezTo>
                  <a:cubicBezTo>
                    <a:pt x="167" y="12046"/>
                    <a:pt x="734" y="15081"/>
                    <a:pt x="1135" y="18117"/>
                  </a:cubicBezTo>
                  <a:cubicBezTo>
                    <a:pt x="1902" y="23621"/>
                    <a:pt x="2169" y="29225"/>
                    <a:pt x="2502" y="34762"/>
                  </a:cubicBezTo>
                  <a:cubicBezTo>
                    <a:pt x="2903" y="41734"/>
                    <a:pt x="3903" y="56244"/>
                    <a:pt x="4270" y="63249"/>
                  </a:cubicBezTo>
                  <a:cubicBezTo>
                    <a:pt x="7072" y="63149"/>
                    <a:pt x="9908" y="63182"/>
                    <a:pt x="12576" y="62548"/>
                  </a:cubicBezTo>
                  <a:cubicBezTo>
                    <a:pt x="11108" y="50273"/>
                    <a:pt x="10842" y="29658"/>
                    <a:pt x="12343" y="17416"/>
                  </a:cubicBezTo>
                  <a:cubicBezTo>
                    <a:pt x="13010" y="11912"/>
                    <a:pt x="13977" y="6408"/>
                    <a:pt x="13644" y="871"/>
                  </a:cubicBezTo>
                  <a:cubicBezTo>
                    <a:pt x="10087" y="550"/>
                    <a:pt x="6913" y="0"/>
                    <a:pt x="3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71;p17">
              <a:extLst>
                <a:ext uri="{FF2B5EF4-FFF2-40B4-BE49-F238E27FC236}">
                  <a16:creationId xmlns:a16="http://schemas.microsoft.com/office/drawing/2014/main" id="{AA801F93-D9D0-7DCF-087B-2EA66144DA16}"/>
                </a:ext>
              </a:extLst>
            </p:cNvPr>
            <p:cNvSpPr/>
            <p:nvPr/>
          </p:nvSpPr>
          <p:spPr>
            <a:xfrm>
              <a:off x="7417947" y="2249134"/>
              <a:ext cx="316374" cy="556492"/>
            </a:xfrm>
            <a:custGeom>
              <a:avLst/>
              <a:gdLst/>
              <a:ahLst/>
              <a:cxnLst/>
              <a:rect l="l" t="t" r="r" b="b"/>
              <a:pathLst>
                <a:path w="18815" h="33095" extrusionOk="0">
                  <a:moveTo>
                    <a:pt x="12593" y="1"/>
                  </a:moveTo>
                  <a:cubicBezTo>
                    <a:pt x="11928" y="1"/>
                    <a:pt x="11240" y="232"/>
                    <a:pt x="10675" y="572"/>
                  </a:cubicBezTo>
                  <a:cubicBezTo>
                    <a:pt x="9841" y="1072"/>
                    <a:pt x="9174" y="1872"/>
                    <a:pt x="8607" y="2673"/>
                  </a:cubicBezTo>
                  <a:cubicBezTo>
                    <a:pt x="5805" y="6442"/>
                    <a:pt x="4571" y="11179"/>
                    <a:pt x="3637" y="15782"/>
                  </a:cubicBezTo>
                  <a:cubicBezTo>
                    <a:pt x="2669" y="20419"/>
                    <a:pt x="1969" y="25122"/>
                    <a:pt x="1" y="29426"/>
                  </a:cubicBezTo>
                  <a:cubicBezTo>
                    <a:pt x="1135" y="31127"/>
                    <a:pt x="2769" y="32428"/>
                    <a:pt x="4737" y="32828"/>
                  </a:cubicBezTo>
                  <a:cubicBezTo>
                    <a:pt x="5738" y="33028"/>
                    <a:pt x="6747" y="33095"/>
                    <a:pt x="7760" y="33095"/>
                  </a:cubicBezTo>
                  <a:cubicBezTo>
                    <a:pt x="8774" y="33095"/>
                    <a:pt x="9791" y="33028"/>
                    <a:pt x="10808" y="32961"/>
                  </a:cubicBezTo>
                  <a:cubicBezTo>
                    <a:pt x="11976" y="32895"/>
                    <a:pt x="13310" y="32728"/>
                    <a:pt x="14077" y="31861"/>
                  </a:cubicBezTo>
                  <a:cubicBezTo>
                    <a:pt x="14511" y="31294"/>
                    <a:pt x="14678" y="30560"/>
                    <a:pt x="14811" y="29826"/>
                  </a:cubicBezTo>
                  <a:cubicBezTo>
                    <a:pt x="15779" y="24956"/>
                    <a:pt x="16779" y="20086"/>
                    <a:pt x="17747" y="15215"/>
                  </a:cubicBezTo>
                  <a:cubicBezTo>
                    <a:pt x="18280" y="12447"/>
                    <a:pt x="18814" y="9611"/>
                    <a:pt x="18447" y="6876"/>
                  </a:cubicBezTo>
                  <a:cubicBezTo>
                    <a:pt x="18080" y="4041"/>
                    <a:pt x="16179" y="1072"/>
                    <a:pt x="13510" y="171"/>
                  </a:cubicBezTo>
                  <a:cubicBezTo>
                    <a:pt x="13220" y="53"/>
                    <a:pt x="12909" y="1"/>
                    <a:pt x="12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72;p17">
              <a:extLst>
                <a:ext uri="{FF2B5EF4-FFF2-40B4-BE49-F238E27FC236}">
                  <a16:creationId xmlns:a16="http://schemas.microsoft.com/office/drawing/2014/main" id="{30F8DD04-476E-3FAE-74A2-5E85E9E621EC}"/>
                </a:ext>
              </a:extLst>
            </p:cNvPr>
            <p:cNvSpPr/>
            <p:nvPr/>
          </p:nvSpPr>
          <p:spPr>
            <a:xfrm>
              <a:off x="7487511" y="2286229"/>
              <a:ext cx="231105" cy="399457"/>
            </a:xfrm>
            <a:custGeom>
              <a:avLst/>
              <a:gdLst/>
              <a:ahLst/>
              <a:cxnLst/>
              <a:rect l="l" t="t" r="r" b="b"/>
              <a:pathLst>
                <a:path w="13744" h="23756" extrusionOk="0">
                  <a:moveTo>
                    <a:pt x="7539" y="0"/>
                  </a:moveTo>
                  <a:cubicBezTo>
                    <a:pt x="2702" y="3703"/>
                    <a:pt x="500" y="10174"/>
                    <a:pt x="133" y="16345"/>
                  </a:cubicBezTo>
                  <a:cubicBezTo>
                    <a:pt x="0" y="18814"/>
                    <a:pt x="300" y="21649"/>
                    <a:pt x="2302" y="23017"/>
                  </a:cubicBezTo>
                  <a:cubicBezTo>
                    <a:pt x="3058" y="23537"/>
                    <a:pt x="3999" y="23755"/>
                    <a:pt x="4934" y="23755"/>
                  </a:cubicBezTo>
                  <a:cubicBezTo>
                    <a:pt x="5319" y="23755"/>
                    <a:pt x="5702" y="23718"/>
                    <a:pt x="6071" y="23650"/>
                  </a:cubicBezTo>
                  <a:cubicBezTo>
                    <a:pt x="7372" y="23383"/>
                    <a:pt x="8573" y="22750"/>
                    <a:pt x="9707" y="22049"/>
                  </a:cubicBezTo>
                  <a:cubicBezTo>
                    <a:pt x="10574" y="21515"/>
                    <a:pt x="11375" y="20948"/>
                    <a:pt x="12175" y="20348"/>
                  </a:cubicBezTo>
                  <a:lnTo>
                    <a:pt x="13643" y="12976"/>
                  </a:lnTo>
                  <a:cubicBezTo>
                    <a:pt x="13676" y="12743"/>
                    <a:pt x="13710" y="12509"/>
                    <a:pt x="13743" y="12276"/>
                  </a:cubicBezTo>
                  <a:lnTo>
                    <a:pt x="13743" y="12276"/>
                  </a:lnTo>
                  <a:cubicBezTo>
                    <a:pt x="12376" y="13543"/>
                    <a:pt x="10841" y="14744"/>
                    <a:pt x="9340" y="15845"/>
                  </a:cubicBezTo>
                  <a:lnTo>
                    <a:pt x="9473" y="15078"/>
                  </a:lnTo>
                  <a:cubicBezTo>
                    <a:pt x="9273" y="15044"/>
                    <a:pt x="9140" y="14977"/>
                    <a:pt x="9006" y="14811"/>
                  </a:cubicBezTo>
                  <a:cubicBezTo>
                    <a:pt x="8706" y="14477"/>
                    <a:pt x="8806" y="14043"/>
                    <a:pt x="9040" y="13843"/>
                  </a:cubicBezTo>
                  <a:cubicBezTo>
                    <a:pt x="9207" y="11075"/>
                    <a:pt x="9674" y="8373"/>
                    <a:pt x="9140" y="5637"/>
                  </a:cubicBezTo>
                  <a:cubicBezTo>
                    <a:pt x="8973" y="4870"/>
                    <a:pt x="8840" y="4136"/>
                    <a:pt x="8673" y="3369"/>
                  </a:cubicBezTo>
                  <a:cubicBezTo>
                    <a:pt x="8650" y="3371"/>
                    <a:pt x="8627" y="3372"/>
                    <a:pt x="8604" y="3372"/>
                  </a:cubicBezTo>
                  <a:cubicBezTo>
                    <a:pt x="8261" y="3372"/>
                    <a:pt x="7935" y="3140"/>
                    <a:pt x="7872" y="2702"/>
                  </a:cubicBezTo>
                  <a:cubicBezTo>
                    <a:pt x="7772" y="1801"/>
                    <a:pt x="7672" y="901"/>
                    <a:pt x="7539" y="0"/>
                  </a:cubicBezTo>
                  <a:close/>
                </a:path>
              </a:pathLst>
            </a:custGeom>
            <a:solidFill>
              <a:srgbClr val="000000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73;p17">
              <a:extLst>
                <a:ext uri="{FF2B5EF4-FFF2-40B4-BE49-F238E27FC236}">
                  <a16:creationId xmlns:a16="http://schemas.microsoft.com/office/drawing/2014/main" id="{F8CE35BB-2E6A-2355-6D68-A81C71E365F3}"/>
                </a:ext>
              </a:extLst>
            </p:cNvPr>
            <p:cNvSpPr/>
            <p:nvPr/>
          </p:nvSpPr>
          <p:spPr>
            <a:xfrm>
              <a:off x="7493665" y="2258181"/>
              <a:ext cx="339377" cy="415364"/>
            </a:xfrm>
            <a:custGeom>
              <a:avLst/>
              <a:gdLst/>
              <a:ahLst/>
              <a:cxnLst/>
              <a:rect l="l" t="t" r="r" b="b"/>
              <a:pathLst>
                <a:path w="20183" h="24702" extrusionOk="0">
                  <a:moveTo>
                    <a:pt x="6406" y="0"/>
                  </a:moveTo>
                  <a:cubicBezTo>
                    <a:pt x="1469" y="4337"/>
                    <a:pt x="1" y="11475"/>
                    <a:pt x="568" y="17980"/>
                  </a:cubicBezTo>
                  <a:cubicBezTo>
                    <a:pt x="768" y="20415"/>
                    <a:pt x="1469" y="23183"/>
                    <a:pt x="3637" y="24251"/>
                  </a:cubicBezTo>
                  <a:cubicBezTo>
                    <a:pt x="4239" y="24561"/>
                    <a:pt x="4921" y="24702"/>
                    <a:pt x="5609" y="24702"/>
                  </a:cubicBezTo>
                  <a:cubicBezTo>
                    <a:pt x="6256" y="24702"/>
                    <a:pt x="6909" y="24577"/>
                    <a:pt x="7506" y="24351"/>
                  </a:cubicBezTo>
                  <a:cubicBezTo>
                    <a:pt x="8774" y="23917"/>
                    <a:pt x="9841" y="23150"/>
                    <a:pt x="10909" y="22316"/>
                  </a:cubicBezTo>
                  <a:cubicBezTo>
                    <a:pt x="15445" y="18513"/>
                    <a:pt x="18748" y="13243"/>
                    <a:pt x="20182" y="7539"/>
                  </a:cubicBezTo>
                  <a:cubicBezTo>
                    <a:pt x="19312" y="6991"/>
                    <a:pt x="18379" y="6537"/>
                    <a:pt x="17324" y="6537"/>
                  </a:cubicBezTo>
                  <a:cubicBezTo>
                    <a:pt x="17287" y="6537"/>
                    <a:pt x="17250" y="6537"/>
                    <a:pt x="17213" y="6538"/>
                  </a:cubicBezTo>
                  <a:cubicBezTo>
                    <a:pt x="15445" y="10174"/>
                    <a:pt x="12610" y="13477"/>
                    <a:pt x="9675" y="16245"/>
                  </a:cubicBezTo>
                  <a:cubicBezTo>
                    <a:pt x="9808" y="13510"/>
                    <a:pt x="9941" y="10708"/>
                    <a:pt x="9541" y="7973"/>
                  </a:cubicBezTo>
                  <a:cubicBezTo>
                    <a:pt x="9107" y="5204"/>
                    <a:pt x="8140" y="2135"/>
                    <a:pt x="6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74;p17">
              <a:extLst>
                <a:ext uri="{FF2B5EF4-FFF2-40B4-BE49-F238E27FC236}">
                  <a16:creationId xmlns:a16="http://schemas.microsoft.com/office/drawing/2014/main" id="{3DB0DBA5-EA19-6DA9-6718-63618AA94464}"/>
                </a:ext>
              </a:extLst>
            </p:cNvPr>
            <p:cNvSpPr/>
            <p:nvPr/>
          </p:nvSpPr>
          <p:spPr>
            <a:xfrm>
              <a:off x="7618197" y="2172357"/>
              <a:ext cx="70119" cy="122295"/>
            </a:xfrm>
            <a:custGeom>
              <a:avLst/>
              <a:gdLst/>
              <a:ahLst/>
              <a:cxnLst/>
              <a:rect l="l" t="t" r="r" b="b"/>
              <a:pathLst>
                <a:path w="4170" h="7273" extrusionOk="0">
                  <a:moveTo>
                    <a:pt x="1068" y="1"/>
                  </a:moveTo>
                  <a:cubicBezTo>
                    <a:pt x="701" y="1602"/>
                    <a:pt x="334" y="3169"/>
                    <a:pt x="0" y="4737"/>
                  </a:cubicBezTo>
                  <a:cubicBezTo>
                    <a:pt x="934" y="5638"/>
                    <a:pt x="1701" y="6405"/>
                    <a:pt x="2669" y="7272"/>
                  </a:cubicBezTo>
                  <a:cubicBezTo>
                    <a:pt x="3102" y="5605"/>
                    <a:pt x="3703" y="3837"/>
                    <a:pt x="4170" y="2235"/>
                  </a:cubicBezTo>
                  <a:cubicBezTo>
                    <a:pt x="3036" y="1668"/>
                    <a:pt x="2035" y="834"/>
                    <a:pt x="1068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75;p17">
              <a:extLst>
                <a:ext uri="{FF2B5EF4-FFF2-40B4-BE49-F238E27FC236}">
                  <a16:creationId xmlns:a16="http://schemas.microsoft.com/office/drawing/2014/main" id="{BF9761B9-EC5D-99F1-1B08-8B549E2AEF5A}"/>
                </a:ext>
              </a:extLst>
            </p:cNvPr>
            <p:cNvSpPr/>
            <p:nvPr/>
          </p:nvSpPr>
          <p:spPr>
            <a:xfrm>
              <a:off x="7624368" y="2172357"/>
              <a:ext cx="63947" cy="105464"/>
            </a:xfrm>
            <a:custGeom>
              <a:avLst/>
              <a:gdLst/>
              <a:ahLst/>
              <a:cxnLst/>
              <a:rect l="l" t="t" r="r" b="b"/>
              <a:pathLst>
                <a:path w="3803" h="6272" extrusionOk="0">
                  <a:moveTo>
                    <a:pt x="701" y="1"/>
                  </a:moveTo>
                  <a:cubicBezTo>
                    <a:pt x="501" y="1068"/>
                    <a:pt x="234" y="2102"/>
                    <a:pt x="0" y="3136"/>
                  </a:cubicBezTo>
                  <a:cubicBezTo>
                    <a:pt x="667" y="4304"/>
                    <a:pt x="1535" y="5404"/>
                    <a:pt x="2569" y="6272"/>
                  </a:cubicBezTo>
                  <a:cubicBezTo>
                    <a:pt x="2969" y="4937"/>
                    <a:pt x="3403" y="3570"/>
                    <a:pt x="3803" y="2269"/>
                  </a:cubicBezTo>
                  <a:cubicBezTo>
                    <a:pt x="2669" y="1668"/>
                    <a:pt x="1668" y="834"/>
                    <a:pt x="701" y="1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76;p17">
              <a:extLst>
                <a:ext uri="{FF2B5EF4-FFF2-40B4-BE49-F238E27FC236}">
                  <a16:creationId xmlns:a16="http://schemas.microsoft.com/office/drawing/2014/main" id="{1112C219-16B6-C2FB-7CBC-885424F3577D}"/>
                </a:ext>
              </a:extLst>
            </p:cNvPr>
            <p:cNvSpPr/>
            <p:nvPr/>
          </p:nvSpPr>
          <p:spPr>
            <a:xfrm>
              <a:off x="7638392" y="2066606"/>
              <a:ext cx="191842" cy="211213"/>
            </a:xfrm>
            <a:custGeom>
              <a:avLst/>
              <a:gdLst/>
              <a:ahLst/>
              <a:cxnLst/>
              <a:rect l="l" t="t" r="r" b="b"/>
              <a:pathLst>
                <a:path w="11409" h="12561" extrusionOk="0">
                  <a:moveTo>
                    <a:pt x="5935" y="1"/>
                  </a:moveTo>
                  <a:cubicBezTo>
                    <a:pt x="4547" y="1"/>
                    <a:pt x="3145" y="566"/>
                    <a:pt x="2135" y="1553"/>
                  </a:cubicBezTo>
                  <a:cubicBezTo>
                    <a:pt x="634" y="3021"/>
                    <a:pt x="0" y="5255"/>
                    <a:pt x="334" y="7290"/>
                  </a:cubicBezTo>
                  <a:cubicBezTo>
                    <a:pt x="667" y="9358"/>
                    <a:pt x="1901" y="11260"/>
                    <a:pt x="3536" y="12561"/>
                  </a:cubicBezTo>
                  <a:cubicBezTo>
                    <a:pt x="6838" y="11393"/>
                    <a:pt x="9540" y="8725"/>
                    <a:pt x="10708" y="5422"/>
                  </a:cubicBezTo>
                  <a:cubicBezTo>
                    <a:pt x="11408" y="3421"/>
                    <a:pt x="9840" y="1253"/>
                    <a:pt x="7906" y="419"/>
                  </a:cubicBezTo>
                  <a:cubicBezTo>
                    <a:pt x="7283" y="135"/>
                    <a:pt x="6611" y="1"/>
                    <a:pt x="5935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77;p17">
              <a:extLst>
                <a:ext uri="{FF2B5EF4-FFF2-40B4-BE49-F238E27FC236}">
                  <a16:creationId xmlns:a16="http://schemas.microsoft.com/office/drawing/2014/main" id="{337AE796-F4D7-835B-12C6-08415D982D14}"/>
                </a:ext>
              </a:extLst>
            </p:cNvPr>
            <p:cNvSpPr/>
            <p:nvPr/>
          </p:nvSpPr>
          <p:spPr>
            <a:xfrm>
              <a:off x="7616516" y="2052818"/>
              <a:ext cx="220445" cy="160499"/>
            </a:xfrm>
            <a:custGeom>
              <a:avLst/>
              <a:gdLst/>
              <a:ahLst/>
              <a:cxnLst/>
              <a:rect l="l" t="t" r="r" b="b"/>
              <a:pathLst>
                <a:path w="13110" h="9545" extrusionOk="0">
                  <a:moveTo>
                    <a:pt x="6890" y="0"/>
                  </a:moveTo>
                  <a:cubicBezTo>
                    <a:pt x="6113" y="0"/>
                    <a:pt x="5336" y="145"/>
                    <a:pt x="4603" y="438"/>
                  </a:cubicBezTo>
                  <a:cubicBezTo>
                    <a:pt x="2969" y="1105"/>
                    <a:pt x="1635" y="2540"/>
                    <a:pt x="1001" y="4207"/>
                  </a:cubicBezTo>
                  <a:cubicBezTo>
                    <a:pt x="367" y="5875"/>
                    <a:pt x="0" y="7910"/>
                    <a:pt x="701" y="9545"/>
                  </a:cubicBezTo>
                  <a:cubicBezTo>
                    <a:pt x="1168" y="9078"/>
                    <a:pt x="2102" y="8377"/>
                    <a:pt x="2369" y="7777"/>
                  </a:cubicBezTo>
                  <a:cubicBezTo>
                    <a:pt x="2035" y="6876"/>
                    <a:pt x="2035" y="5809"/>
                    <a:pt x="2369" y="4908"/>
                  </a:cubicBezTo>
                  <a:cubicBezTo>
                    <a:pt x="2602" y="4274"/>
                    <a:pt x="2969" y="3707"/>
                    <a:pt x="3603" y="3474"/>
                  </a:cubicBezTo>
                  <a:cubicBezTo>
                    <a:pt x="3683" y="3439"/>
                    <a:pt x="3780" y="3420"/>
                    <a:pt x="3877" y="3420"/>
                  </a:cubicBezTo>
                  <a:cubicBezTo>
                    <a:pt x="4062" y="3420"/>
                    <a:pt x="4249" y="3487"/>
                    <a:pt x="4337" y="3640"/>
                  </a:cubicBezTo>
                  <a:cubicBezTo>
                    <a:pt x="4370" y="3774"/>
                    <a:pt x="4370" y="3907"/>
                    <a:pt x="4370" y="4041"/>
                  </a:cubicBezTo>
                  <a:cubicBezTo>
                    <a:pt x="4303" y="4808"/>
                    <a:pt x="3870" y="5575"/>
                    <a:pt x="3269" y="6042"/>
                  </a:cubicBezTo>
                  <a:cubicBezTo>
                    <a:pt x="3436" y="6176"/>
                    <a:pt x="3503" y="6276"/>
                    <a:pt x="3669" y="6376"/>
                  </a:cubicBezTo>
                  <a:cubicBezTo>
                    <a:pt x="3970" y="5909"/>
                    <a:pt x="4303" y="5508"/>
                    <a:pt x="4603" y="5041"/>
                  </a:cubicBezTo>
                  <a:cubicBezTo>
                    <a:pt x="4738" y="5052"/>
                    <a:pt x="4871" y="5056"/>
                    <a:pt x="5004" y="5056"/>
                  </a:cubicBezTo>
                  <a:cubicBezTo>
                    <a:pt x="5730" y="5056"/>
                    <a:pt x="6439" y="4915"/>
                    <a:pt x="7172" y="4775"/>
                  </a:cubicBezTo>
                  <a:cubicBezTo>
                    <a:pt x="8306" y="6709"/>
                    <a:pt x="10107" y="8244"/>
                    <a:pt x="12176" y="9044"/>
                  </a:cubicBezTo>
                  <a:cubicBezTo>
                    <a:pt x="12809" y="7577"/>
                    <a:pt x="13110" y="5775"/>
                    <a:pt x="12676" y="4274"/>
                  </a:cubicBezTo>
                  <a:cubicBezTo>
                    <a:pt x="12209" y="2773"/>
                    <a:pt x="11141" y="1439"/>
                    <a:pt x="9774" y="705"/>
                  </a:cubicBezTo>
                  <a:cubicBezTo>
                    <a:pt x="8876" y="237"/>
                    <a:pt x="7883" y="0"/>
                    <a:pt x="6890" y="0"/>
                  </a:cubicBezTo>
                  <a:close/>
                </a:path>
              </a:pathLst>
            </a:custGeom>
            <a:solidFill>
              <a:srgbClr val="BD8C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78;p17">
              <a:extLst>
                <a:ext uri="{FF2B5EF4-FFF2-40B4-BE49-F238E27FC236}">
                  <a16:creationId xmlns:a16="http://schemas.microsoft.com/office/drawing/2014/main" id="{428FE0C1-82BB-8AB1-5D4E-6700F4F19F13}"/>
                </a:ext>
              </a:extLst>
            </p:cNvPr>
            <p:cNvSpPr/>
            <p:nvPr/>
          </p:nvSpPr>
          <p:spPr>
            <a:xfrm>
              <a:off x="7674275" y="2202321"/>
              <a:ext cx="97056" cy="77753"/>
            </a:xfrm>
            <a:custGeom>
              <a:avLst/>
              <a:gdLst/>
              <a:ahLst/>
              <a:cxnLst/>
              <a:rect l="l" t="t" r="r" b="b"/>
              <a:pathLst>
                <a:path w="5772" h="4624" extrusionOk="0">
                  <a:moveTo>
                    <a:pt x="2362" y="0"/>
                  </a:moveTo>
                  <a:cubicBezTo>
                    <a:pt x="2104" y="0"/>
                    <a:pt x="1847" y="38"/>
                    <a:pt x="1602" y="120"/>
                  </a:cubicBezTo>
                  <a:cubicBezTo>
                    <a:pt x="835" y="353"/>
                    <a:pt x="168" y="1054"/>
                    <a:pt x="68" y="1888"/>
                  </a:cubicBezTo>
                  <a:cubicBezTo>
                    <a:pt x="1" y="2555"/>
                    <a:pt x="234" y="3222"/>
                    <a:pt x="601" y="3823"/>
                  </a:cubicBezTo>
                  <a:cubicBezTo>
                    <a:pt x="868" y="4189"/>
                    <a:pt x="1235" y="4556"/>
                    <a:pt x="1702" y="4623"/>
                  </a:cubicBezTo>
                  <a:cubicBezTo>
                    <a:pt x="1902" y="4623"/>
                    <a:pt x="2169" y="4523"/>
                    <a:pt x="2336" y="4456"/>
                  </a:cubicBezTo>
                  <a:cubicBezTo>
                    <a:pt x="3237" y="4056"/>
                    <a:pt x="4538" y="3556"/>
                    <a:pt x="5205" y="2855"/>
                  </a:cubicBezTo>
                  <a:cubicBezTo>
                    <a:pt x="5772" y="2188"/>
                    <a:pt x="4538" y="854"/>
                    <a:pt x="4004" y="520"/>
                  </a:cubicBezTo>
                  <a:cubicBezTo>
                    <a:pt x="3541" y="196"/>
                    <a:pt x="2949" y="0"/>
                    <a:pt x="2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79;p17">
              <a:extLst>
                <a:ext uri="{FF2B5EF4-FFF2-40B4-BE49-F238E27FC236}">
                  <a16:creationId xmlns:a16="http://schemas.microsoft.com/office/drawing/2014/main" id="{BB897355-0B49-8BAD-3253-04CB4793B61F}"/>
                </a:ext>
              </a:extLst>
            </p:cNvPr>
            <p:cNvSpPr/>
            <p:nvPr/>
          </p:nvSpPr>
          <p:spPr>
            <a:xfrm>
              <a:off x="7687189" y="2124686"/>
              <a:ext cx="26938" cy="88077"/>
            </a:xfrm>
            <a:custGeom>
              <a:avLst/>
              <a:gdLst/>
              <a:ahLst/>
              <a:cxnLst/>
              <a:rect l="l" t="t" r="r" b="b"/>
              <a:pathLst>
                <a:path w="1602" h="5238" extrusionOk="0">
                  <a:moveTo>
                    <a:pt x="167" y="0"/>
                  </a:moveTo>
                  <a:cubicBezTo>
                    <a:pt x="134" y="167"/>
                    <a:pt x="100" y="334"/>
                    <a:pt x="0" y="501"/>
                  </a:cubicBezTo>
                  <a:cubicBezTo>
                    <a:pt x="801" y="1902"/>
                    <a:pt x="1234" y="3436"/>
                    <a:pt x="1168" y="5004"/>
                  </a:cubicBezTo>
                  <a:cubicBezTo>
                    <a:pt x="1168" y="5104"/>
                    <a:pt x="1234" y="5137"/>
                    <a:pt x="1268" y="5171"/>
                  </a:cubicBezTo>
                  <a:cubicBezTo>
                    <a:pt x="1268" y="5237"/>
                    <a:pt x="1301" y="5237"/>
                    <a:pt x="1334" y="5237"/>
                  </a:cubicBezTo>
                  <a:cubicBezTo>
                    <a:pt x="1468" y="5237"/>
                    <a:pt x="1568" y="5137"/>
                    <a:pt x="1568" y="5004"/>
                  </a:cubicBezTo>
                  <a:cubicBezTo>
                    <a:pt x="1601" y="3269"/>
                    <a:pt x="1101" y="1468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80;p17">
              <a:extLst>
                <a:ext uri="{FF2B5EF4-FFF2-40B4-BE49-F238E27FC236}">
                  <a16:creationId xmlns:a16="http://schemas.microsoft.com/office/drawing/2014/main" id="{657B9425-DF3B-6B2D-09E3-F92B873E4847}"/>
                </a:ext>
              </a:extLst>
            </p:cNvPr>
            <p:cNvSpPr/>
            <p:nvPr/>
          </p:nvSpPr>
          <p:spPr>
            <a:xfrm>
              <a:off x="7639502" y="2140946"/>
              <a:ext cx="47704" cy="95173"/>
            </a:xfrm>
            <a:custGeom>
              <a:avLst/>
              <a:gdLst/>
              <a:ahLst/>
              <a:cxnLst/>
              <a:rect l="l" t="t" r="r" b="b"/>
              <a:pathLst>
                <a:path w="2837" h="5660" extrusionOk="0">
                  <a:moveTo>
                    <a:pt x="935" y="1"/>
                  </a:moveTo>
                  <a:cubicBezTo>
                    <a:pt x="901" y="1"/>
                    <a:pt x="901" y="1"/>
                    <a:pt x="835" y="34"/>
                  </a:cubicBezTo>
                  <a:cubicBezTo>
                    <a:pt x="1" y="968"/>
                    <a:pt x="68" y="2302"/>
                    <a:pt x="468" y="3203"/>
                  </a:cubicBezTo>
                  <a:cubicBezTo>
                    <a:pt x="935" y="4304"/>
                    <a:pt x="1802" y="5071"/>
                    <a:pt x="2569" y="5638"/>
                  </a:cubicBezTo>
                  <a:cubicBezTo>
                    <a:pt x="2597" y="5652"/>
                    <a:pt x="2630" y="5660"/>
                    <a:pt x="2665" y="5660"/>
                  </a:cubicBezTo>
                  <a:cubicBezTo>
                    <a:pt x="2713" y="5660"/>
                    <a:pt x="2764" y="5644"/>
                    <a:pt x="2803" y="5605"/>
                  </a:cubicBezTo>
                  <a:cubicBezTo>
                    <a:pt x="2836" y="5504"/>
                    <a:pt x="2836" y="5371"/>
                    <a:pt x="2769" y="5304"/>
                  </a:cubicBezTo>
                  <a:cubicBezTo>
                    <a:pt x="2102" y="4771"/>
                    <a:pt x="1235" y="4003"/>
                    <a:pt x="801" y="3036"/>
                  </a:cubicBezTo>
                  <a:cubicBezTo>
                    <a:pt x="501" y="2436"/>
                    <a:pt x="434" y="1602"/>
                    <a:pt x="801" y="834"/>
                  </a:cubicBezTo>
                  <a:cubicBezTo>
                    <a:pt x="801" y="534"/>
                    <a:pt x="835" y="301"/>
                    <a:pt x="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608349" y="4800599"/>
            <a:ext cx="358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Budget : 2720 TK (Approximate)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4E1AA5-D60B-4DE2-97C6-3F1410DB2315}"/>
              </a:ext>
            </a:extLst>
          </p:cNvPr>
          <p:cNvSpPr txBox="1"/>
          <p:nvPr/>
        </p:nvSpPr>
        <p:spPr>
          <a:xfrm>
            <a:off x="8625600" y="4602382"/>
            <a:ext cx="345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550674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AC8750D-BB5C-81EF-0F10-48A44E957D23}"/>
              </a:ext>
            </a:extLst>
          </p:cNvPr>
          <p:cNvSpPr txBox="1"/>
          <p:nvPr/>
        </p:nvSpPr>
        <p:spPr>
          <a:xfrm>
            <a:off x="2166079" y="179882"/>
            <a:ext cx="5141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MULTIPLE  STAKEHOLDERS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322C72-8922-9E7C-0315-1EA5132B6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764" y="1612217"/>
            <a:ext cx="1755927" cy="169120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9E1579-6C10-7D04-AE7F-8CACF5C1D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3545" y="1622811"/>
            <a:ext cx="1640680" cy="169120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364EA07-5839-C2C8-FC47-A2690D1930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2079" y="1556021"/>
            <a:ext cx="2098414" cy="18247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F7698B7-468B-154E-7ADA-101DD24082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2145" y="1478635"/>
            <a:ext cx="1722091" cy="18247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3EF8D3C-9D5D-819C-CA44-39AEE2E70D43}"/>
              </a:ext>
            </a:extLst>
          </p:cNvPr>
          <p:cNvSpPr txBox="1"/>
          <p:nvPr/>
        </p:nvSpPr>
        <p:spPr>
          <a:xfrm>
            <a:off x="262327" y="3525478"/>
            <a:ext cx="1755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Environmental Agencies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65FED6-2A7E-06AC-6CAF-DACCCB4409D5}"/>
              </a:ext>
            </a:extLst>
          </p:cNvPr>
          <p:cNvSpPr txBox="1"/>
          <p:nvPr/>
        </p:nvSpPr>
        <p:spPr>
          <a:xfrm>
            <a:off x="2538124" y="3577944"/>
            <a:ext cx="1491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Urban Planners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B70D65-1785-9B3A-E8AA-BDCEFCE7F293}"/>
              </a:ext>
            </a:extLst>
          </p:cNvPr>
          <p:cNvSpPr txBox="1"/>
          <p:nvPr/>
        </p:nvSpPr>
        <p:spPr>
          <a:xfrm>
            <a:off x="4452079" y="3577944"/>
            <a:ext cx="24209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Public Health Organizations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4347EB-89B7-538F-8CFC-A225DF53AF27}"/>
              </a:ext>
            </a:extLst>
          </p:cNvPr>
          <p:cNvSpPr txBox="1"/>
          <p:nvPr/>
        </p:nvSpPr>
        <p:spPr>
          <a:xfrm>
            <a:off x="7127823" y="3569730"/>
            <a:ext cx="1888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Emergency Services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6EB9C7-A6B4-4409-A67B-37516EB0F9F2}"/>
              </a:ext>
            </a:extLst>
          </p:cNvPr>
          <p:cNvSpPr txBox="1"/>
          <p:nvPr/>
        </p:nvSpPr>
        <p:spPr>
          <a:xfrm>
            <a:off x="8532000" y="4658400"/>
            <a:ext cx="396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077360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4">
          <a:extLst>
            <a:ext uri="{FF2B5EF4-FFF2-40B4-BE49-F238E27FC236}">
              <a16:creationId xmlns:a16="http://schemas.microsoft.com/office/drawing/2014/main" id="{5674535B-2D26-2013-2CC6-35BCE3A57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" name="Google Shape;2545;p33">
            <a:extLst>
              <a:ext uri="{FF2B5EF4-FFF2-40B4-BE49-F238E27FC236}">
                <a16:creationId xmlns:a16="http://schemas.microsoft.com/office/drawing/2014/main" id="{AA605D4E-C399-6DEF-4154-3748F60814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8618" y="297175"/>
            <a:ext cx="82296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dirty="0">
                <a:solidFill>
                  <a:srgbClr val="000000"/>
                </a:solidFill>
                <a:effectLst/>
                <a:latin typeface="Mongolian Baiti" panose="03000500000000000000" pitchFamily="66" charset="0"/>
                <a:cs typeface="Mongolian Baiti" panose="03000500000000000000" pitchFamily="66" charset="0"/>
              </a:rPr>
              <a:t>Impacts</a:t>
            </a:r>
            <a:endParaRPr sz="44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B6DE765-8389-D5D0-6778-D648A3A5008D}"/>
              </a:ext>
            </a:extLst>
          </p:cNvPr>
          <p:cNvSpPr txBox="1"/>
          <p:nvPr/>
        </p:nvSpPr>
        <p:spPr>
          <a:xfrm>
            <a:off x="312694" y="880375"/>
            <a:ext cx="5106250" cy="3570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Segoe UI Historic" panose="020B0502040204020203" pitchFamily="34" charset="0"/>
              </a:rPr>
              <a:t>Environmental Impacts</a:t>
            </a:r>
          </a:p>
          <a:p>
            <a:endParaRPr lang="en-US" sz="1600" dirty="0">
              <a:solidFill>
                <a:schemeClr val="tx1"/>
              </a:solidFill>
              <a:latin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Promotion of Sustainable Practices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solidFill>
                <a:schemeClr val="tx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Conservation of Ecosystems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Climate Change Mitigation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solidFill>
                <a:schemeClr val="tx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Awareness of Environmental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solidFill>
                <a:schemeClr val="tx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Long-Term Resource Sustainability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Reduction in Pollution Levels</a:t>
            </a:r>
            <a:endParaRPr lang="en-US" sz="1600" dirty="0">
              <a:solidFill>
                <a:schemeClr val="tx1"/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9A59AD-FA21-10EC-1BD8-446E90A64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863" y="1281659"/>
            <a:ext cx="4129789" cy="30654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CD662C-0C56-4577-B03C-5A15B43B1B88}"/>
              </a:ext>
            </a:extLst>
          </p:cNvPr>
          <p:cNvSpPr txBox="1"/>
          <p:nvPr/>
        </p:nvSpPr>
        <p:spPr>
          <a:xfrm>
            <a:off x="8559826" y="4692436"/>
            <a:ext cx="703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51371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4">
          <a:extLst>
            <a:ext uri="{FF2B5EF4-FFF2-40B4-BE49-F238E27FC236}">
              <a16:creationId xmlns:a16="http://schemas.microsoft.com/office/drawing/2014/main" id="{09891FD4-1FB6-DAE3-5FA4-CF7CE1709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" name="Google Shape;2545;p33">
            <a:extLst>
              <a:ext uri="{FF2B5EF4-FFF2-40B4-BE49-F238E27FC236}">
                <a16:creationId xmlns:a16="http://schemas.microsoft.com/office/drawing/2014/main" id="{A1FF8AD7-4F36-67AA-82C0-E2BD8D9C4D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8618" y="297175"/>
            <a:ext cx="82296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9B9A594-1F24-FDC0-3613-69A9D2AB78B9}"/>
              </a:ext>
            </a:extLst>
          </p:cNvPr>
          <p:cNvSpPr txBox="1"/>
          <p:nvPr/>
        </p:nvSpPr>
        <p:spPr>
          <a:xfrm>
            <a:off x="312694" y="880375"/>
            <a:ext cx="4880812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Segoe UI Historic" panose="020B0502040204020203" pitchFamily="34" charset="0"/>
              </a:rPr>
              <a:t>Social Impacts</a:t>
            </a:r>
          </a:p>
          <a:p>
            <a:endParaRPr lang="en-US" sz="1600" dirty="0">
              <a:solidFill>
                <a:schemeClr val="tx1"/>
              </a:solidFill>
              <a:latin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Reduction of Air &amp; Noise Pollution   Exposure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solidFill>
                <a:schemeClr val="tx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Improved Public Health</a:t>
            </a:r>
          </a:p>
          <a:p>
            <a:endParaRPr lang="en-US" sz="1600" dirty="0">
              <a:solidFill>
                <a:schemeClr val="tx1"/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More Awareness &amp; Responsible Behavior </a:t>
            </a:r>
          </a:p>
          <a:p>
            <a:endParaRPr lang="en-US" sz="1600" b="0" i="0" dirty="0">
              <a:solidFill>
                <a:schemeClr val="tx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Enhanced Quality of Life</a:t>
            </a:r>
          </a:p>
          <a:p>
            <a:endParaRPr lang="en-US" sz="1600" b="0" i="0" dirty="0">
              <a:solidFill>
                <a:schemeClr val="tx1"/>
              </a:solidFill>
              <a:effectLst/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Smart City Integration</a:t>
            </a:r>
          </a:p>
          <a:p>
            <a:endParaRPr lang="en-US" sz="1600" dirty="0">
              <a:solidFill>
                <a:schemeClr val="tx1"/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Efficient Urban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7840A4-76B3-80B9-33AF-5926341CF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5294" y="1439213"/>
            <a:ext cx="4051550" cy="269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08DC33-F5B7-4DC8-A02D-DB5AFABA5565}"/>
              </a:ext>
            </a:extLst>
          </p:cNvPr>
          <p:cNvSpPr txBox="1"/>
          <p:nvPr/>
        </p:nvSpPr>
        <p:spPr>
          <a:xfrm>
            <a:off x="8608218" y="4644000"/>
            <a:ext cx="428626" cy="316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4205742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" name="Google Shape;2545;p33"/>
          <p:cNvSpPr txBox="1">
            <a:spLocks noGrp="1"/>
          </p:cNvSpPr>
          <p:nvPr>
            <p:ph type="title"/>
          </p:nvPr>
        </p:nvSpPr>
        <p:spPr>
          <a:xfrm>
            <a:off x="392906" y="274428"/>
            <a:ext cx="82296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B801D8-21AD-4A15-83C7-EE40DD488A48}"/>
              </a:ext>
            </a:extLst>
          </p:cNvPr>
          <p:cNvSpPr txBox="1"/>
          <p:nvPr/>
        </p:nvSpPr>
        <p:spPr>
          <a:xfrm>
            <a:off x="248400" y="830340"/>
            <a:ext cx="5130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Segoe UI Historic" panose="020B0502040204020203" pitchFamily="34" charset="0"/>
              </a:rPr>
              <a:t>Economic Impacts</a:t>
            </a:r>
          </a:p>
          <a:p>
            <a:endParaRPr lang="en-US" sz="1600" dirty="0">
              <a:solidFill>
                <a:schemeClr val="tx1"/>
              </a:solidFill>
              <a:latin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Segoe UI Historic" panose="020B0502040204020203" pitchFamily="34" charset="0"/>
              </a:rPr>
              <a:t>Cost-Effective Monitoring Systems with Advanced Features.</a:t>
            </a:r>
          </a:p>
          <a:p>
            <a:endParaRPr lang="en-US" sz="1600" b="0" i="0" dirty="0">
              <a:solidFill>
                <a:schemeClr val="tx1"/>
              </a:solidFill>
              <a:effectLst/>
              <a:latin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Segoe UI Historic" panose="020B0502040204020203" pitchFamily="34" charset="0"/>
              </a:rPr>
              <a:t>Job Creation in Environmental Tech &amp; Engineering.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Segoe UI Historic" panose="020B0502040204020203" pitchFamily="34" charset="0"/>
              </a:rPr>
              <a:t>Collaboration with Industries &amp; Government Bodies.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i="0" dirty="0">
              <a:solidFill>
                <a:schemeClr val="tx1"/>
              </a:solidFill>
              <a:effectLst/>
              <a:latin typeface="Segoe UI Historic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Segoe UI Historic" panose="020B0502040204020203" pitchFamily="34" charset="0"/>
              </a:rPr>
              <a:t>Expanding Market for Multidisciplinary Innovations.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ED2160-024A-45A7-9008-71384BE27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8400" y="1168028"/>
            <a:ext cx="3519081" cy="26393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61703D-0A70-4E91-AD71-0A63942DCFD8}"/>
              </a:ext>
            </a:extLst>
          </p:cNvPr>
          <p:cNvSpPr txBox="1"/>
          <p:nvPr/>
        </p:nvSpPr>
        <p:spPr>
          <a:xfrm>
            <a:off x="8517600" y="4694400"/>
            <a:ext cx="482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E3897E8-C1B9-C3F0-A164-013631CB8F3B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2">
              <a:alphaModFix amt="27000"/>
            </a:blip>
            <a:srcRect/>
            <a:stretch>
              <a:fillRect/>
            </a:stretch>
          </a:blipFill>
          <a:effectLst>
            <a:outerShdw blurRad="50800" dist="50800" dir="5400000" algn="ctr" rotWithShape="0">
              <a:srgbClr val="000000">
                <a:alpha val="99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7120F3-8F9E-4970-DF3E-B0468378F7F0}"/>
              </a:ext>
            </a:extLst>
          </p:cNvPr>
          <p:cNvSpPr txBox="1"/>
          <p:nvPr/>
        </p:nvSpPr>
        <p:spPr>
          <a:xfrm>
            <a:off x="2473377" y="1004341"/>
            <a:ext cx="47743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0" u="none" strike="noStrike" dirty="0">
                <a:solidFill>
                  <a:schemeClr val="tx1"/>
                </a:solidFill>
                <a:effectLst/>
                <a:latin typeface="Algerian" panose="04020705040A02060702" pitchFamily="82" charset="0"/>
              </a:rPr>
              <a:t>Thank You</a:t>
            </a:r>
            <a:endParaRPr lang="en-US" sz="6600" b="1" dirty="0">
              <a:solidFill>
                <a:schemeClr val="tx1"/>
              </a:solidFill>
              <a:effectLst/>
              <a:latin typeface="Algerian" panose="04020705040A02060702" pitchFamily="82" charset="0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9268AE-F687-0A0D-092E-C349F0FC930D}"/>
              </a:ext>
            </a:extLst>
          </p:cNvPr>
          <p:cNvSpPr txBox="1"/>
          <p:nvPr/>
        </p:nvSpPr>
        <p:spPr>
          <a:xfrm>
            <a:off x="2739452" y="2178737"/>
            <a:ext cx="424221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4000" b="1" i="0" u="none" strike="noStrike" dirty="0">
                <a:solidFill>
                  <a:schemeClr val="tx1"/>
                </a:solidFill>
                <a:effectLst/>
                <a:latin typeface="Algerian" panose="04020705040A02060702" pitchFamily="82" charset="0"/>
              </a:rPr>
              <a:t>Any Questions?</a:t>
            </a:r>
            <a:endParaRPr lang="en-US" sz="4000" b="0" dirty="0">
              <a:solidFill>
                <a:schemeClr val="tx1"/>
              </a:solidFill>
              <a:effectLst/>
              <a:latin typeface="Algerian" panose="04020705040A02060702" pitchFamily="82" charset="0"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325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28650" y="1812379"/>
            <a:ext cx="68453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Ms. </a:t>
            </a:r>
            <a:r>
              <a:rPr lang="en-US" b="1" dirty="0" err="1"/>
              <a:t>Lomat</a:t>
            </a:r>
            <a:r>
              <a:rPr lang="en-US" b="1" dirty="0"/>
              <a:t> </a:t>
            </a:r>
            <a:r>
              <a:rPr lang="en-US" b="1" dirty="0" err="1"/>
              <a:t>Haider</a:t>
            </a:r>
            <a:r>
              <a:rPr lang="en-US" b="1" dirty="0"/>
              <a:t> Chowdhury</a:t>
            </a:r>
          </a:p>
          <a:p>
            <a:r>
              <a:rPr lang="en-US" dirty="0"/>
              <a:t>Lecturer (Grade-I),Department of CSE, AUST</a:t>
            </a:r>
          </a:p>
          <a:p>
            <a:endParaRPr lang="en-US" dirty="0"/>
          </a:p>
          <a:p>
            <a:r>
              <a:rPr lang="en-US" b="1" dirty="0"/>
              <a:t>Ms. </a:t>
            </a:r>
            <a:r>
              <a:rPr lang="en-US" b="1" dirty="0" err="1"/>
              <a:t>Sumaiya</a:t>
            </a:r>
            <a:r>
              <a:rPr lang="en-US" b="1" dirty="0"/>
              <a:t> </a:t>
            </a:r>
            <a:r>
              <a:rPr lang="en-US" b="1" dirty="0" err="1"/>
              <a:t>Nuha</a:t>
            </a:r>
            <a:r>
              <a:rPr lang="en-US" b="1" dirty="0"/>
              <a:t> </a:t>
            </a:r>
            <a:r>
              <a:rPr lang="en-US" b="1" dirty="0" err="1"/>
              <a:t>Mustafina</a:t>
            </a:r>
            <a:endParaRPr lang="en-US" b="1" dirty="0"/>
          </a:p>
          <a:p>
            <a:r>
              <a:rPr lang="en-US" dirty="0"/>
              <a:t>Lecturer (Grade-I),Department of CSE, AUST</a:t>
            </a:r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679700" y="2870200"/>
            <a:ext cx="3632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8651" cy="51435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28650" y="2571750"/>
            <a:ext cx="7715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28650" y="582227"/>
            <a:ext cx="8168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itchFamily="34" charset="-128"/>
                <a:ea typeface="Adobe Gothic Std B" pitchFamily="34" charset="-128"/>
              </a:rPr>
              <a:t>	</a:t>
            </a:r>
            <a:r>
              <a:rPr lang="en-US" sz="2000" b="1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itchFamily="34" charset="-128"/>
                <a:ea typeface="Adobe Gothic Std B" pitchFamily="34" charset="-128"/>
              </a:rPr>
              <a:t>  Microprocessor </a:t>
            </a:r>
            <a:r>
              <a:rPr lang="en-US" sz="2000" b="1" dirty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itchFamily="34" charset="-128"/>
                <a:ea typeface="Adobe Gothic Std B" pitchFamily="34" charset="-128"/>
              </a:rPr>
              <a:t>And Microcontroller Lab</a:t>
            </a:r>
          </a:p>
          <a:p>
            <a:pPr algn="ctr"/>
            <a:r>
              <a:rPr lang="en-US" sz="2000" b="1" dirty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itchFamily="34" charset="-128"/>
                <a:ea typeface="Adobe Gothic Std B" pitchFamily="34" charset="-128"/>
              </a:rPr>
              <a:t>CSE 3118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54000" y="2725638"/>
            <a:ext cx="3937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Proposed TO:</a:t>
            </a:r>
          </a:p>
          <a:p>
            <a:endParaRPr lang="en-U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Ms.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Lomat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Haider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Chowdhury</a:t>
            </a:r>
          </a:p>
          <a:p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Lecturer (Grade-I),AUST CSE</a:t>
            </a:r>
          </a:p>
          <a:p>
            <a:endParaRPr lang="en-U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Ms.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Sumaiya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Nuha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Mustafina</a:t>
            </a:r>
            <a:endParaRPr lang="en-U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Lecturer (Grade-I) , AUST CSE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72100" y="2733198"/>
            <a:ext cx="3251200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Proposed By:</a:t>
            </a:r>
          </a:p>
          <a:p>
            <a:pPr algn="just">
              <a:lnSpc>
                <a:spcPct val="150000"/>
              </a:lnSpc>
            </a:pPr>
            <a:r>
              <a:rPr lang="en-US" b="1" dirty="0" err="1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Tasfia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Jannat         20220104026</a:t>
            </a:r>
          </a:p>
          <a:p>
            <a:pPr algn="just">
              <a:lnSpc>
                <a:spcPct val="150000"/>
              </a:lnSpc>
            </a:pP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Khalid </a:t>
            </a:r>
            <a:r>
              <a:rPr lang="en-US" b="1" dirty="0" err="1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Ratin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20220104027</a:t>
            </a:r>
          </a:p>
          <a:p>
            <a:pPr algn="just">
              <a:lnSpc>
                <a:spcPct val="150000"/>
              </a:lnSpc>
            </a:pP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Ahnaf Amer            20220104040</a:t>
            </a:r>
          </a:p>
          <a:p>
            <a:pPr algn="just">
              <a:lnSpc>
                <a:spcPct val="150000"/>
              </a:lnSpc>
            </a:pP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Lamisa Zimy           20220104051</a:t>
            </a:r>
          </a:p>
          <a:p>
            <a:pPr algn="just">
              <a:lnSpc>
                <a:spcPct val="150000"/>
              </a:lnSpc>
            </a:pP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587500" y="1384300"/>
            <a:ext cx="6121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	  Proposal Presentation </a:t>
            </a:r>
          </a:p>
        </p:txBody>
      </p:sp>
    </p:spTree>
    <p:extLst>
      <p:ext uri="{BB962C8B-B14F-4D97-AF65-F5344CB8AC3E}">
        <p14:creationId xmlns:p14="http://schemas.microsoft.com/office/powerpoint/2010/main" val="2615469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dirty="0">
                <a:solidFill>
                  <a:srgbClr val="000000"/>
                </a:solidFill>
                <a:effectLst/>
                <a:latin typeface="Mongolian Baiti" panose="03000500000000000000" pitchFamily="66" charset="0"/>
                <a:cs typeface="Mongolian Baiti" panose="03000500000000000000" pitchFamily="66" charset="0"/>
              </a:rPr>
              <a:t>Contents</a:t>
            </a:r>
            <a:endParaRPr sz="48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Google Shape;113;p16">
            <a:extLst>
              <a:ext uri="{FF2B5EF4-FFF2-40B4-BE49-F238E27FC236}">
                <a16:creationId xmlns:a16="http://schemas.microsoft.com/office/drawing/2014/main" id="{63F1B654-C668-EBEB-5B79-37DD66344268}"/>
              </a:ext>
            </a:extLst>
          </p:cNvPr>
          <p:cNvSpPr/>
          <p:nvPr/>
        </p:nvSpPr>
        <p:spPr>
          <a:xfrm>
            <a:off x="689303" y="3533519"/>
            <a:ext cx="468900" cy="468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</a:t>
            </a:r>
            <a:endParaRPr sz="2000" dirty="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" name="Google Shape;114;p16">
            <a:extLst>
              <a:ext uri="{FF2B5EF4-FFF2-40B4-BE49-F238E27FC236}">
                <a16:creationId xmlns:a16="http://schemas.microsoft.com/office/drawing/2014/main" id="{C957BC08-EF85-0D7D-7FB8-CAD22A0365D0}"/>
              </a:ext>
            </a:extLst>
          </p:cNvPr>
          <p:cNvSpPr/>
          <p:nvPr/>
        </p:nvSpPr>
        <p:spPr>
          <a:xfrm>
            <a:off x="689303" y="966255"/>
            <a:ext cx="468900" cy="468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1</a:t>
            </a:r>
            <a:endParaRPr sz="20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5" name="Google Shape;115;p16">
            <a:extLst>
              <a:ext uri="{FF2B5EF4-FFF2-40B4-BE49-F238E27FC236}">
                <a16:creationId xmlns:a16="http://schemas.microsoft.com/office/drawing/2014/main" id="{BB8C89EA-BA69-18BB-74F9-E63B298FDBD9}"/>
              </a:ext>
            </a:extLst>
          </p:cNvPr>
          <p:cNvSpPr/>
          <p:nvPr/>
        </p:nvSpPr>
        <p:spPr>
          <a:xfrm>
            <a:off x="689304" y="2891703"/>
            <a:ext cx="468900" cy="468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4</a:t>
            </a:r>
            <a:endParaRPr sz="20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" name="Google Shape;116;p16">
            <a:extLst>
              <a:ext uri="{FF2B5EF4-FFF2-40B4-BE49-F238E27FC236}">
                <a16:creationId xmlns:a16="http://schemas.microsoft.com/office/drawing/2014/main" id="{69873E40-A150-DEAF-CAC2-7CA75C853EE7}"/>
              </a:ext>
            </a:extLst>
          </p:cNvPr>
          <p:cNvSpPr/>
          <p:nvPr/>
        </p:nvSpPr>
        <p:spPr>
          <a:xfrm>
            <a:off x="689304" y="2249887"/>
            <a:ext cx="468900" cy="468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3</a:t>
            </a:r>
            <a:endParaRPr sz="20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7" name="Google Shape;117;p16">
            <a:extLst>
              <a:ext uri="{FF2B5EF4-FFF2-40B4-BE49-F238E27FC236}">
                <a16:creationId xmlns:a16="http://schemas.microsoft.com/office/drawing/2014/main" id="{E56D80B3-8965-C014-7D43-96F1A54719EE}"/>
              </a:ext>
            </a:extLst>
          </p:cNvPr>
          <p:cNvSpPr/>
          <p:nvPr/>
        </p:nvSpPr>
        <p:spPr>
          <a:xfrm>
            <a:off x="689303" y="1608071"/>
            <a:ext cx="468900" cy="468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2</a:t>
            </a:r>
            <a:endParaRPr sz="20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8" name="Google Shape;124;p16">
            <a:extLst>
              <a:ext uri="{FF2B5EF4-FFF2-40B4-BE49-F238E27FC236}">
                <a16:creationId xmlns:a16="http://schemas.microsoft.com/office/drawing/2014/main" id="{60FCFEE0-9FA9-244E-8432-80103B2135E5}"/>
              </a:ext>
            </a:extLst>
          </p:cNvPr>
          <p:cNvCxnSpPr>
            <a:stCxn id="4" idx="4"/>
            <a:endCxn id="7" idx="0"/>
          </p:cNvCxnSpPr>
          <p:nvPr/>
        </p:nvCxnSpPr>
        <p:spPr>
          <a:xfrm>
            <a:off x="923753" y="1435155"/>
            <a:ext cx="0" cy="1728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125;p16">
            <a:extLst>
              <a:ext uri="{FF2B5EF4-FFF2-40B4-BE49-F238E27FC236}">
                <a16:creationId xmlns:a16="http://schemas.microsoft.com/office/drawing/2014/main" id="{393E6799-0516-FEBE-5E3F-969FFE5602BC}"/>
              </a:ext>
            </a:extLst>
          </p:cNvPr>
          <p:cNvCxnSpPr>
            <a:stCxn id="7" idx="4"/>
            <a:endCxn id="6" idx="0"/>
          </p:cNvCxnSpPr>
          <p:nvPr/>
        </p:nvCxnSpPr>
        <p:spPr>
          <a:xfrm>
            <a:off x="923753" y="2076971"/>
            <a:ext cx="0" cy="1728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126;p16">
            <a:extLst>
              <a:ext uri="{FF2B5EF4-FFF2-40B4-BE49-F238E27FC236}">
                <a16:creationId xmlns:a16="http://schemas.microsoft.com/office/drawing/2014/main" id="{75B22373-D2C0-6267-E798-E92F98AAB748}"/>
              </a:ext>
            </a:extLst>
          </p:cNvPr>
          <p:cNvCxnSpPr>
            <a:stCxn id="6" idx="4"/>
            <a:endCxn id="5" idx="0"/>
          </p:cNvCxnSpPr>
          <p:nvPr/>
        </p:nvCxnSpPr>
        <p:spPr>
          <a:xfrm>
            <a:off x="923754" y="2718787"/>
            <a:ext cx="0" cy="1728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27;p16">
            <a:extLst>
              <a:ext uri="{FF2B5EF4-FFF2-40B4-BE49-F238E27FC236}">
                <a16:creationId xmlns:a16="http://schemas.microsoft.com/office/drawing/2014/main" id="{885C0B22-C5E7-C6BC-584D-77FD0E8AD785}"/>
              </a:ext>
            </a:extLst>
          </p:cNvPr>
          <p:cNvCxnSpPr>
            <a:stCxn id="5" idx="4"/>
            <a:endCxn id="3" idx="0"/>
          </p:cNvCxnSpPr>
          <p:nvPr/>
        </p:nvCxnSpPr>
        <p:spPr>
          <a:xfrm>
            <a:off x="923754" y="3360603"/>
            <a:ext cx="0" cy="1728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8;p16">
            <a:extLst>
              <a:ext uri="{FF2B5EF4-FFF2-40B4-BE49-F238E27FC236}">
                <a16:creationId xmlns:a16="http://schemas.microsoft.com/office/drawing/2014/main" id="{917B2921-6E88-1E0F-7269-D7FEB2F35D00}"/>
              </a:ext>
            </a:extLst>
          </p:cNvPr>
          <p:cNvCxnSpPr/>
          <p:nvPr/>
        </p:nvCxnSpPr>
        <p:spPr>
          <a:xfrm>
            <a:off x="923753" y="4002419"/>
            <a:ext cx="0" cy="3561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13" name="Google Shape;113;p16">
            <a:extLst>
              <a:ext uri="{FF2B5EF4-FFF2-40B4-BE49-F238E27FC236}">
                <a16:creationId xmlns:a16="http://schemas.microsoft.com/office/drawing/2014/main" id="{A9AD7B42-AB59-EF28-2368-371A9B8D96CF}"/>
              </a:ext>
            </a:extLst>
          </p:cNvPr>
          <p:cNvSpPr/>
          <p:nvPr/>
        </p:nvSpPr>
        <p:spPr>
          <a:xfrm>
            <a:off x="689303" y="4234105"/>
            <a:ext cx="468900" cy="468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6</a:t>
            </a:r>
            <a:endParaRPr sz="2000" dirty="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53AEF9-D923-5590-9190-A1006A08F942}"/>
              </a:ext>
            </a:extLst>
          </p:cNvPr>
          <p:cNvSpPr txBox="1"/>
          <p:nvPr/>
        </p:nvSpPr>
        <p:spPr>
          <a:xfrm>
            <a:off x="1208209" y="1607955"/>
            <a:ext cx="3070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Required Components</a:t>
            </a:r>
            <a:endParaRPr 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F995E2-9B9C-8B37-75D2-AF75B3242D2E}"/>
              </a:ext>
            </a:extLst>
          </p:cNvPr>
          <p:cNvSpPr txBox="1"/>
          <p:nvPr/>
        </p:nvSpPr>
        <p:spPr>
          <a:xfrm>
            <a:off x="1256844" y="2898938"/>
            <a:ext cx="3070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Design Data Sheet</a:t>
            </a:r>
            <a:endParaRPr lang="en-US" sz="2400" b="0" i="0" u="none" strike="noStrike" dirty="0">
              <a:solidFill>
                <a:srgbClr val="000000"/>
              </a:solidFill>
              <a:effectLst/>
              <a:latin typeface="Noto Sans Symbol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445987-546A-CA55-7160-CC5EE4D1FE95}"/>
              </a:ext>
            </a:extLst>
          </p:cNvPr>
          <p:cNvSpPr txBox="1"/>
          <p:nvPr/>
        </p:nvSpPr>
        <p:spPr>
          <a:xfrm>
            <a:off x="1256841" y="3555373"/>
            <a:ext cx="3070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Estimated Budget</a:t>
            </a:r>
            <a:endParaRPr lang="en-US" sz="2400" b="0" i="0" u="none" strike="noStrike" dirty="0">
              <a:solidFill>
                <a:srgbClr val="000000"/>
              </a:solidFill>
              <a:effectLst/>
              <a:latin typeface="Noto Sans Symbol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68BB5A-9C62-B3BE-DB34-D8421FEEBC30}"/>
              </a:ext>
            </a:extLst>
          </p:cNvPr>
          <p:cNvSpPr txBox="1"/>
          <p:nvPr/>
        </p:nvSpPr>
        <p:spPr>
          <a:xfrm>
            <a:off x="1208208" y="4241340"/>
            <a:ext cx="47129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Environmental , Social and Economic  Impacts</a:t>
            </a:r>
            <a:endParaRPr lang="en-US" sz="2400" b="0" i="0" u="none" strike="noStrike" dirty="0">
              <a:solidFill>
                <a:srgbClr val="000000"/>
              </a:solidFill>
              <a:effectLst/>
              <a:latin typeface="Noto Sans Symbol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B1F2DF-395B-E3BC-1BDE-1AAB7561C4F1}"/>
              </a:ext>
            </a:extLst>
          </p:cNvPr>
          <p:cNvSpPr txBox="1"/>
          <p:nvPr/>
        </p:nvSpPr>
        <p:spPr>
          <a:xfrm>
            <a:off x="1256843" y="2263683"/>
            <a:ext cx="3070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Multidisciplinary</a:t>
            </a:r>
            <a:endParaRPr lang="en-US" sz="2400" b="0" i="0" u="none" strike="noStrike" dirty="0">
              <a:solidFill>
                <a:srgbClr val="000000"/>
              </a:solidFill>
              <a:effectLst/>
              <a:latin typeface="Noto Sans Symbol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7B8A7D-2187-3ABB-4420-9E5DAB89BE0F}"/>
              </a:ext>
            </a:extLst>
          </p:cNvPr>
          <p:cNvSpPr txBox="1"/>
          <p:nvPr/>
        </p:nvSpPr>
        <p:spPr>
          <a:xfrm>
            <a:off x="1256842" y="933360"/>
            <a:ext cx="3070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Main Concept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8CDC3E9-F298-92C0-F45E-B14698D34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6695" y="1089892"/>
            <a:ext cx="3798485" cy="325778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5" name="Google Shape;2935;p37"/>
          <p:cNvSpPr/>
          <p:nvPr/>
        </p:nvSpPr>
        <p:spPr>
          <a:xfrm>
            <a:off x="5755475" y="1111963"/>
            <a:ext cx="2820600" cy="28206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36" name="Google Shape;2936;p3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Concepts</a:t>
            </a:r>
            <a:endParaRPr sz="44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2941" name="Google Shape;2941;p37"/>
          <p:cNvSpPr txBox="1"/>
          <p:nvPr/>
        </p:nvSpPr>
        <p:spPr>
          <a:xfrm>
            <a:off x="5837449" y="3193602"/>
            <a:ext cx="13398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4" name="Google Shape;2944;p37"/>
          <p:cNvSpPr txBox="1"/>
          <p:nvPr/>
        </p:nvSpPr>
        <p:spPr>
          <a:xfrm>
            <a:off x="492450" y="2247613"/>
            <a:ext cx="13398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0E992D21-44B0-45F1-8FEB-A8483A832FC6}"/>
              </a:ext>
            </a:extLst>
          </p:cNvPr>
          <p:cNvSpPr txBox="1"/>
          <p:nvPr/>
        </p:nvSpPr>
        <p:spPr>
          <a:xfrm>
            <a:off x="567925" y="974432"/>
            <a:ext cx="483060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1C1E21"/>
                </a:solidFill>
                <a:effectLst/>
                <a:latin typeface="inherit"/>
              </a:rPr>
              <a:t>Internalized Monitoring Between Sensors to detect pollution levels and predict patterns.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rgbClr val="1C1E21"/>
              </a:solidFill>
              <a:effectLst/>
              <a:latin typeface="inheri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1C1E21"/>
                </a:solidFill>
                <a:effectLst/>
                <a:latin typeface="inherit"/>
              </a:rPr>
              <a:t> Selective Alerting System triggered only when pollution exceeds threshold levels.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rgbClr val="1C1E21"/>
              </a:solidFill>
              <a:effectLst/>
              <a:latin typeface="inheri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1C1E21"/>
                </a:solidFill>
                <a:effectLst/>
                <a:latin typeface="inherit"/>
              </a:rPr>
              <a:t> Reduced Noise Air </a:t>
            </a:r>
            <a:r>
              <a:rPr lang="en-US" sz="1800" i="0" dirty="0">
                <a:solidFill>
                  <a:srgbClr val="1C1E21"/>
                </a:solidFill>
                <a:effectLst/>
                <a:latin typeface="inherit"/>
              </a:rPr>
              <a:t>from Unnecessary </a:t>
            </a:r>
            <a:r>
              <a:rPr lang="en-US" sz="1800" b="0" i="0" dirty="0">
                <a:solidFill>
                  <a:srgbClr val="1C1E21"/>
                </a:solidFill>
                <a:effectLst/>
                <a:latin typeface="inherit"/>
              </a:rPr>
              <a:t>Warnings.</a:t>
            </a:r>
          </a:p>
          <a:p>
            <a:pPr algn="l"/>
            <a:endParaRPr lang="en-US" sz="1800" dirty="0">
              <a:solidFill>
                <a:srgbClr val="1C1E21"/>
              </a:solidFill>
              <a:latin typeface="inherit"/>
            </a:endParaRPr>
          </a:p>
          <a:p>
            <a:pPr algn="l"/>
            <a:endParaRPr lang="en-US" sz="1800" b="0" i="0" dirty="0">
              <a:solidFill>
                <a:srgbClr val="1C1E21"/>
              </a:solidFill>
              <a:effectLst/>
              <a:latin typeface="inheri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1C1E21"/>
                </a:solidFill>
                <a:effectLst/>
                <a:latin typeface="inherit"/>
              </a:rPr>
              <a:t> Maintaining Eco-Safety Norms.</a:t>
            </a:r>
          </a:p>
          <a:p>
            <a:pPr algn="l"/>
            <a:endParaRPr lang="en-US" sz="1800" b="0" i="0" u="none" strike="noStrike" dirty="0">
              <a:solidFill>
                <a:srgbClr val="1C1E21"/>
              </a:solidFill>
              <a:effectLst/>
              <a:latin typeface="inheri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21E5A0-FC99-4F65-8BB6-6275C5E46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985" y="1622473"/>
            <a:ext cx="1799579" cy="17995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A4404A-E0A4-49A3-A931-B0083CBAEB10}"/>
              </a:ext>
            </a:extLst>
          </p:cNvPr>
          <p:cNvSpPr txBox="1"/>
          <p:nvPr/>
        </p:nvSpPr>
        <p:spPr>
          <a:xfrm>
            <a:off x="8686800" y="4766400"/>
            <a:ext cx="34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3C72B3-E859-46D9-9CA1-41EC01BD0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1D3277-7AD7-48F6-B4C6-DA8E5DDC8444}"/>
              </a:ext>
            </a:extLst>
          </p:cNvPr>
          <p:cNvSpPr txBox="1"/>
          <p:nvPr/>
        </p:nvSpPr>
        <p:spPr>
          <a:xfrm>
            <a:off x="8546400" y="4701600"/>
            <a:ext cx="36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61264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Equipment  And Modern Tools</a:t>
            </a:r>
            <a:endParaRPr sz="32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grpSp>
        <p:nvGrpSpPr>
          <p:cNvPr id="687" name="Google Shape;687;p20"/>
          <p:cNvGrpSpPr/>
          <p:nvPr/>
        </p:nvGrpSpPr>
        <p:grpSpPr>
          <a:xfrm>
            <a:off x="687221" y="1091978"/>
            <a:ext cx="2195908" cy="590499"/>
            <a:chOff x="464503" y="3355259"/>
            <a:chExt cx="1948800" cy="590499"/>
          </a:xfrm>
        </p:grpSpPr>
        <p:sp>
          <p:nvSpPr>
            <p:cNvPr id="688" name="Google Shape;688;p20"/>
            <p:cNvSpPr txBox="1"/>
            <p:nvPr/>
          </p:nvSpPr>
          <p:spPr>
            <a:xfrm>
              <a:off x="464503" y="3603458"/>
              <a:ext cx="19488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89" name="Google Shape;689;p20"/>
            <p:cNvSpPr txBox="1"/>
            <p:nvPr/>
          </p:nvSpPr>
          <p:spPr>
            <a:xfrm>
              <a:off x="465103" y="3355259"/>
              <a:ext cx="1947600" cy="28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691" name="Google Shape;691;p20"/>
          <p:cNvSpPr txBox="1"/>
          <p:nvPr/>
        </p:nvSpPr>
        <p:spPr>
          <a:xfrm>
            <a:off x="3183248" y="1222561"/>
            <a:ext cx="2274001" cy="389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16X2 Serial LCD Modules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4" name="Google Shape;694;p20"/>
          <p:cNvSpPr txBox="1"/>
          <p:nvPr/>
        </p:nvSpPr>
        <p:spPr>
          <a:xfrm>
            <a:off x="6097827" y="1193623"/>
            <a:ext cx="2273995" cy="293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sp 8266</a:t>
            </a:r>
          </a:p>
        </p:txBody>
      </p:sp>
      <p:grpSp>
        <p:nvGrpSpPr>
          <p:cNvPr id="696" name="Google Shape;696;p20"/>
          <p:cNvGrpSpPr/>
          <p:nvPr/>
        </p:nvGrpSpPr>
        <p:grpSpPr>
          <a:xfrm>
            <a:off x="687221" y="3946439"/>
            <a:ext cx="2195908" cy="590499"/>
            <a:chOff x="464503" y="3355259"/>
            <a:chExt cx="1948800" cy="590499"/>
          </a:xfrm>
        </p:grpSpPr>
        <p:sp>
          <p:nvSpPr>
            <p:cNvPr id="697" name="Google Shape;697;p20"/>
            <p:cNvSpPr txBox="1"/>
            <p:nvPr/>
          </p:nvSpPr>
          <p:spPr>
            <a:xfrm>
              <a:off x="464503" y="3603458"/>
              <a:ext cx="19488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MQ-135 Gas Sensor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98" name="Google Shape;698;p20"/>
            <p:cNvSpPr txBox="1"/>
            <p:nvPr/>
          </p:nvSpPr>
          <p:spPr>
            <a:xfrm>
              <a:off x="465103" y="3355259"/>
              <a:ext cx="1947600" cy="28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699" name="Google Shape;699;p20"/>
          <p:cNvGrpSpPr/>
          <p:nvPr/>
        </p:nvGrpSpPr>
        <p:grpSpPr>
          <a:xfrm>
            <a:off x="3440598" y="3900505"/>
            <a:ext cx="2295900" cy="578176"/>
            <a:chOff x="465103" y="3355259"/>
            <a:chExt cx="2037540" cy="971126"/>
          </a:xfrm>
        </p:grpSpPr>
        <p:sp>
          <p:nvSpPr>
            <p:cNvPr id="700" name="Google Shape;700;p20"/>
            <p:cNvSpPr txBox="1"/>
            <p:nvPr/>
          </p:nvSpPr>
          <p:spPr>
            <a:xfrm>
              <a:off x="553843" y="3984085"/>
              <a:ext cx="1948800" cy="3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Roboto"/>
                  <a:ea typeface="Roboto"/>
                  <a:cs typeface="Roboto"/>
                  <a:sym typeface="Roboto"/>
                </a:rPr>
                <a:t>LM-393 Sound Sensor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1" name="Google Shape;701;p20"/>
            <p:cNvSpPr txBox="1"/>
            <p:nvPr/>
          </p:nvSpPr>
          <p:spPr>
            <a:xfrm>
              <a:off x="465103" y="3355259"/>
              <a:ext cx="1947600" cy="28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702" name="Google Shape;702;p20"/>
          <p:cNvGrpSpPr/>
          <p:nvPr/>
        </p:nvGrpSpPr>
        <p:grpSpPr>
          <a:xfrm>
            <a:off x="6097827" y="4176185"/>
            <a:ext cx="2366223" cy="348428"/>
            <a:chOff x="464503" y="3355259"/>
            <a:chExt cx="1948200" cy="601071"/>
          </a:xfrm>
        </p:grpSpPr>
        <p:sp>
          <p:nvSpPr>
            <p:cNvPr id="703" name="Google Shape;703;p20"/>
            <p:cNvSpPr txBox="1"/>
            <p:nvPr/>
          </p:nvSpPr>
          <p:spPr>
            <a:xfrm>
              <a:off x="464503" y="3440912"/>
              <a:ext cx="1947600" cy="5154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Roboto"/>
                  <a:ea typeface="Roboto"/>
                  <a:cs typeface="Roboto"/>
                  <a:sym typeface="Roboto"/>
                </a:rPr>
                <a:t>LED Light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4" name="Google Shape;704;p20"/>
            <p:cNvSpPr txBox="1"/>
            <p:nvPr/>
          </p:nvSpPr>
          <p:spPr>
            <a:xfrm>
              <a:off x="465103" y="3355259"/>
              <a:ext cx="1947600" cy="28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705" name="Google Shape;705;p20"/>
          <p:cNvSpPr/>
          <p:nvPr/>
        </p:nvSpPr>
        <p:spPr>
          <a:xfrm>
            <a:off x="219075" y="2514838"/>
            <a:ext cx="495000" cy="495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20"/>
          <p:cNvSpPr/>
          <p:nvPr/>
        </p:nvSpPr>
        <p:spPr>
          <a:xfrm>
            <a:off x="8448663" y="2511238"/>
            <a:ext cx="495000" cy="495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20"/>
          <p:cNvSpPr/>
          <p:nvPr/>
        </p:nvSpPr>
        <p:spPr>
          <a:xfrm>
            <a:off x="687225" y="2831275"/>
            <a:ext cx="7769700" cy="8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9" name="Google Shape;829;p20"/>
          <p:cNvCxnSpPr/>
          <p:nvPr/>
        </p:nvCxnSpPr>
        <p:spPr>
          <a:xfrm>
            <a:off x="1785175" y="2640139"/>
            <a:ext cx="0" cy="468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0" name="Google Shape;830;p20"/>
          <p:cNvCxnSpPr/>
          <p:nvPr/>
        </p:nvCxnSpPr>
        <p:spPr>
          <a:xfrm>
            <a:off x="4572001" y="2640139"/>
            <a:ext cx="0" cy="468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1" name="Google Shape;831;p20"/>
          <p:cNvCxnSpPr/>
          <p:nvPr/>
        </p:nvCxnSpPr>
        <p:spPr>
          <a:xfrm>
            <a:off x="7366825" y="2640139"/>
            <a:ext cx="0" cy="468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C28792-7819-4D5D-A3C1-E7997EBB4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56" y="1616407"/>
            <a:ext cx="1174916" cy="1089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0256F62-4E90-4526-8C22-5B59A7AC4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8637" y="1854059"/>
            <a:ext cx="983816" cy="646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1" name="TextBox 150">
            <a:extLst>
              <a:ext uri="{FF2B5EF4-FFF2-40B4-BE49-F238E27FC236}">
                <a16:creationId xmlns:a16="http://schemas.microsoft.com/office/drawing/2014/main" id="{70C8EA5B-0595-4B73-98A7-05FA730E6612}"/>
              </a:ext>
            </a:extLst>
          </p:cNvPr>
          <p:cNvSpPr txBox="1"/>
          <p:nvPr/>
        </p:nvSpPr>
        <p:spPr>
          <a:xfrm>
            <a:off x="1018549" y="1258251"/>
            <a:ext cx="14366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Arduino Boards</a:t>
            </a:r>
            <a:endParaRPr lang="en-US" dirty="0"/>
          </a:p>
        </p:txBody>
      </p:sp>
      <p:pic>
        <p:nvPicPr>
          <p:cNvPr id="1030" name="Picture 6" descr="1602 Serial Blue Backlight LCD Module-IIC/I2C/TWI">
            <a:extLst>
              <a:ext uri="{FF2B5EF4-FFF2-40B4-BE49-F238E27FC236}">
                <a16:creationId xmlns:a16="http://schemas.microsoft.com/office/drawing/2014/main" id="{F0DCF139-DC63-49F6-A1B5-734BD43D2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3826" y="1514649"/>
            <a:ext cx="1280866" cy="1280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2A92FA-48FA-4F54-ACD8-CBA6320038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2552" y="1445383"/>
            <a:ext cx="1579616" cy="11947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34E290-BAA2-4255-9E9A-1917EB7232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3153" y="2949905"/>
            <a:ext cx="1157603" cy="11576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1CAE71-03E8-4F53-9F74-14EA55B184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07460" y="2992356"/>
            <a:ext cx="1658791" cy="11038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5FF00D-12C7-4330-9DC5-0A4830D282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14268" y="2953786"/>
            <a:ext cx="1727900" cy="11498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1F5517-948F-490B-8C6D-9852D5A684DC}"/>
              </a:ext>
            </a:extLst>
          </p:cNvPr>
          <p:cNvSpPr txBox="1"/>
          <p:nvPr/>
        </p:nvSpPr>
        <p:spPr>
          <a:xfrm>
            <a:off x="8618400" y="4701600"/>
            <a:ext cx="41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23"/>
          <p:cNvSpPr txBox="1">
            <a:spLocks noGrp="1"/>
          </p:cNvSpPr>
          <p:nvPr>
            <p:ph type="title" idx="4294967295"/>
          </p:nvPr>
        </p:nvSpPr>
        <p:spPr>
          <a:xfrm>
            <a:off x="0" y="411163"/>
            <a:ext cx="8229600" cy="46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u="none" strike="noStrike" dirty="0">
                <a:solidFill>
                  <a:srgbClr val="000000"/>
                </a:solidFill>
                <a:effectLst/>
                <a:latin typeface="Mongolian Baiti" panose="03000500000000000000" pitchFamily="66" charset="0"/>
                <a:cs typeface="Mongolian Baiti" panose="03000500000000000000" pitchFamily="66" charset="0"/>
              </a:rPr>
              <a:t>Multidisciplinary Contribution</a:t>
            </a:r>
            <a:endParaRPr lang="en-US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00C2221-F045-4475-ADD9-2A0BA8992013}"/>
              </a:ext>
            </a:extLst>
          </p:cNvPr>
          <p:cNvSpPr txBox="1"/>
          <p:nvPr/>
        </p:nvSpPr>
        <p:spPr>
          <a:xfrm>
            <a:off x="3912560" y="1196602"/>
            <a:ext cx="55090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Electrical and Electronic Concepts:</a:t>
            </a:r>
            <a:endParaRPr lang="en-US" sz="1800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Maintenance of voltage and current flows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Compatible electronics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latin typeface="Calibri" panose="020F050202020403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Softwares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:</a:t>
            </a:r>
            <a:endParaRPr lang="en-US" sz="1800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Arduino IDE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</a:rPr>
              <a:t>Blynk IoT App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Programming languages: Arduino language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64604CC-750E-448B-9D17-D0BD05B25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5" y="1412978"/>
            <a:ext cx="1761058" cy="134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oogle Shape;3585;p45">
            <a:extLst>
              <a:ext uri="{FF2B5EF4-FFF2-40B4-BE49-F238E27FC236}">
                <a16:creationId xmlns:a16="http://schemas.microsoft.com/office/drawing/2014/main" id="{6C393C4F-6389-FE5E-ECC7-E83F7490A93D}"/>
              </a:ext>
            </a:extLst>
          </p:cNvPr>
          <p:cNvGrpSpPr/>
          <p:nvPr/>
        </p:nvGrpSpPr>
        <p:grpSpPr>
          <a:xfrm>
            <a:off x="8136628" y="4306595"/>
            <a:ext cx="582632" cy="493787"/>
            <a:chOff x="6598784" y="3969996"/>
            <a:chExt cx="493840" cy="417932"/>
          </a:xfrm>
        </p:grpSpPr>
        <p:sp>
          <p:nvSpPr>
            <p:cNvPr id="6" name="Google Shape;3586;p45">
              <a:extLst>
                <a:ext uri="{FF2B5EF4-FFF2-40B4-BE49-F238E27FC236}">
                  <a16:creationId xmlns:a16="http://schemas.microsoft.com/office/drawing/2014/main" id="{0C6A86C0-F203-3FFF-3655-3EA57E943C9F}"/>
                </a:ext>
              </a:extLst>
            </p:cNvPr>
            <p:cNvSpPr/>
            <p:nvPr/>
          </p:nvSpPr>
          <p:spPr>
            <a:xfrm>
              <a:off x="6735803" y="4109176"/>
              <a:ext cx="232623" cy="264329"/>
            </a:xfrm>
            <a:custGeom>
              <a:avLst/>
              <a:gdLst/>
              <a:ahLst/>
              <a:cxnLst/>
              <a:rect l="l" t="t" r="r" b="b"/>
              <a:pathLst>
                <a:path w="10015" h="11380" extrusionOk="0">
                  <a:moveTo>
                    <a:pt x="7035" y="0"/>
                  </a:moveTo>
                  <a:lnTo>
                    <a:pt x="0" y="3979"/>
                  </a:lnTo>
                  <a:lnTo>
                    <a:pt x="1485" y="10346"/>
                  </a:lnTo>
                  <a:cubicBezTo>
                    <a:pt x="2362" y="10878"/>
                    <a:pt x="3265" y="11236"/>
                    <a:pt x="4026" y="11379"/>
                  </a:cubicBezTo>
                  <a:lnTo>
                    <a:pt x="5441" y="11379"/>
                  </a:lnTo>
                  <a:cubicBezTo>
                    <a:pt x="6201" y="11236"/>
                    <a:pt x="7105" y="10878"/>
                    <a:pt x="7982" y="10346"/>
                  </a:cubicBezTo>
                  <a:cubicBezTo>
                    <a:pt x="7982" y="10346"/>
                    <a:pt x="10015" y="4437"/>
                    <a:pt x="9956" y="4437"/>
                  </a:cubicBezTo>
                  <a:lnTo>
                    <a:pt x="9956" y="4437"/>
                  </a:lnTo>
                  <a:cubicBezTo>
                    <a:pt x="9956" y="4437"/>
                    <a:pt x="9955" y="4437"/>
                    <a:pt x="9955" y="4438"/>
                  </a:cubicBezTo>
                  <a:cubicBezTo>
                    <a:pt x="9954" y="4438"/>
                    <a:pt x="9953" y="4439"/>
                    <a:pt x="9951" y="4439"/>
                  </a:cubicBezTo>
                  <a:cubicBezTo>
                    <a:pt x="9809" y="4439"/>
                    <a:pt x="7035" y="0"/>
                    <a:pt x="7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587;p45">
              <a:extLst>
                <a:ext uri="{FF2B5EF4-FFF2-40B4-BE49-F238E27FC236}">
                  <a16:creationId xmlns:a16="http://schemas.microsoft.com/office/drawing/2014/main" id="{60F6DC08-D727-0378-FB77-D2D0F26B04C3}"/>
                </a:ext>
              </a:extLst>
            </p:cNvPr>
            <p:cNvSpPr/>
            <p:nvPr/>
          </p:nvSpPr>
          <p:spPr>
            <a:xfrm>
              <a:off x="6895561" y="4210076"/>
              <a:ext cx="116602" cy="160943"/>
            </a:xfrm>
            <a:custGeom>
              <a:avLst/>
              <a:gdLst/>
              <a:ahLst/>
              <a:cxnLst/>
              <a:rect l="l" t="t" r="r" b="b"/>
              <a:pathLst>
                <a:path w="5020" h="6929" extrusionOk="0">
                  <a:moveTo>
                    <a:pt x="5020" y="1"/>
                  </a:moveTo>
                  <a:lnTo>
                    <a:pt x="3462" y="4"/>
                  </a:lnTo>
                  <a:cubicBezTo>
                    <a:pt x="1549" y="4"/>
                    <a:pt x="1" y="1555"/>
                    <a:pt x="1" y="3465"/>
                  </a:cubicBezTo>
                  <a:cubicBezTo>
                    <a:pt x="1" y="5375"/>
                    <a:pt x="1552" y="6929"/>
                    <a:pt x="3462" y="6929"/>
                  </a:cubicBezTo>
                  <a:lnTo>
                    <a:pt x="5020" y="6929"/>
                  </a:lnTo>
                  <a:cubicBezTo>
                    <a:pt x="3106" y="6929"/>
                    <a:pt x="3106" y="1"/>
                    <a:pt x="50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588;p45">
              <a:extLst>
                <a:ext uri="{FF2B5EF4-FFF2-40B4-BE49-F238E27FC236}">
                  <a16:creationId xmlns:a16="http://schemas.microsoft.com/office/drawing/2014/main" id="{89C76DF3-F919-1BA7-64E8-E056EC3C404D}"/>
                </a:ext>
              </a:extLst>
            </p:cNvPr>
            <p:cNvSpPr/>
            <p:nvPr/>
          </p:nvSpPr>
          <p:spPr>
            <a:xfrm>
              <a:off x="6679244" y="4210076"/>
              <a:ext cx="116602" cy="160943"/>
            </a:xfrm>
            <a:custGeom>
              <a:avLst/>
              <a:gdLst/>
              <a:ahLst/>
              <a:cxnLst/>
              <a:rect l="l" t="t" r="r" b="b"/>
              <a:pathLst>
                <a:path w="5020" h="6929" extrusionOk="0">
                  <a:moveTo>
                    <a:pt x="1" y="1"/>
                  </a:moveTo>
                  <a:cubicBezTo>
                    <a:pt x="1914" y="1"/>
                    <a:pt x="1914" y="6929"/>
                    <a:pt x="1" y="6929"/>
                  </a:cubicBezTo>
                  <a:lnTo>
                    <a:pt x="1558" y="6929"/>
                  </a:lnTo>
                  <a:cubicBezTo>
                    <a:pt x="3468" y="6929"/>
                    <a:pt x="5019" y="5375"/>
                    <a:pt x="5019" y="3465"/>
                  </a:cubicBezTo>
                  <a:cubicBezTo>
                    <a:pt x="5019" y="1555"/>
                    <a:pt x="3472" y="4"/>
                    <a:pt x="1558" y="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589;p45">
              <a:extLst>
                <a:ext uri="{FF2B5EF4-FFF2-40B4-BE49-F238E27FC236}">
                  <a16:creationId xmlns:a16="http://schemas.microsoft.com/office/drawing/2014/main" id="{C87D312A-99BC-5818-32CE-1F2C8962CE0E}"/>
                </a:ext>
              </a:extLst>
            </p:cNvPr>
            <p:cNvSpPr/>
            <p:nvPr/>
          </p:nvSpPr>
          <p:spPr>
            <a:xfrm>
              <a:off x="6727464" y="3969996"/>
              <a:ext cx="39301" cy="59346"/>
            </a:xfrm>
            <a:custGeom>
              <a:avLst/>
              <a:gdLst/>
              <a:ahLst/>
              <a:cxnLst/>
              <a:rect l="l" t="t" r="r" b="b"/>
              <a:pathLst>
                <a:path w="1692" h="2555" extrusionOk="0">
                  <a:moveTo>
                    <a:pt x="203" y="0"/>
                  </a:moveTo>
                  <a:cubicBezTo>
                    <a:pt x="94" y="0"/>
                    <a:pt x="1" y="93"/>
                    <a:pt x="1" y="206"/>
                  </a:cubicBezTo>
                  <a:lnTo>
                    <a:pt x="1" y="2352"/>
                  </a:lnTo>
                  <a:cubicBezTo>
                    <a:pt x="1" y="2465"/>
                    <a:pt x="94" y="2555"/>
                    <a:pt x="203" y="2555"/>
                  </a:cubicBezTo>
                  <a:lnTo>
                    <a:pt x="1489" y="2555"/>
                  </a:lnTo>
                  <a:cubicBezTo>
                    <a:pt x="1598" y="2555"/>
                    <a:pt x="1691" y="2465"/>
                    <a:pt x="1691" y="2352"/>
                  </a:cubicBezTo>
                  <a:lnTo>
                    <a:pt x="1691" y="206"/>
                  </a:lnTo>
                  <a:cubicBezTo>
                    <a:pt x="1691" y="93"/>
                    <a:pt x="1598" y="0"/>
                    <a:pt x="14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90;p45">
              <a:extLst>
                <a:ext uri="{FF2B5EF4-FFF2-40B4-BE49-F238E27FC236}">
                  <a16:creationId xmlns:a16="http://schemas.microsoft.com/office/drawing/2014/main" id="{1AAE5E7A-8010-FAAF-0DCF-D11B3C2552D1}"/>
                </a:ext>
              </a:extLst>
            </p:cNvPr>
            <p:cNvSpPr/>
            <p:nvPr/>
          </p:nvSpPr>
          <p:spPr>
            <a:xfrm>
              <a:off x="6924666" y="3969996"/>
              <a:ext cx="39278" cy="59346"/>
            </a:xfrm>
            <a:custGeom>
              <a:avLst/>
              <a:gdLst/>
              <a:ahLst/>
              <a:cxnLst/>
              <a:rect l="l" t="t" r="r" b="b"/>
              <a:pathLst>
                <a:path w="1691" h="2555" extrusionOk="0">
                  <a:moveTo>
                    <a:pt x="206" y="0"/>
                  </a:moveTo>
                  <a:cubicBezTo>
                    <a:pt x="93" y="0"/>
                    <a:pt x="0" y="93"/>
                    <a:pt x="0" y="206"/>
                  </a:cubicBezTo>
                  <a:lnTo>
                    <a:pt x="0" y="2352"/>
                  </a:lnTo>
                  <a:cubicBezTo>
                    <a:pt x="0" y="2465"/>
                    <a:pt x="93" y="2555"/>
                    <a:pt x="206" y="2555"/>
                  </a:cubicBezTo>
                  <a:lnTo>
                    <a:pt x="1488" y="2555"/>
                  </a:lnTo>
                  <a:cubicBezTo>
                    <a:pt x="1598" y="2555"/>
                    <a:pt x="1691" y="2465"/>
                    <a:pt x="1691" y="2352"/>
                  </a:cubicBezTo>
                  <a:lnTo>
                    <a:pt x="1691" y="206"/>
                  </a:lnTo>
                  <a:cubicBezTo>
                    <a:pt x="1691" y="93"/>
                    <a:pt x="1598" y="0"/>
                    <a:pt x="14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591;p45">
              <a:extLst>
                <a:ext uri="{FF2B5EF4-FFF2-40B4-BE49-F238E27FC236}">
                  <a16:creationId xmlns:a16="http://schemas.microsoft.com/office/drawing/2014/main" id="{7B96CDD2-782A-0EB9-E568-68D090ABCA87}"/>
                </a:ext>
              </a:extLst>
            </p:cNvPr>
            <p:cNvSpPr/>
            <p:nvPr/>
          </p:nvSpPr>
          <p:spPr>
            <a:xfrm>
              <a:off x="6838259" y="4155143"/>
              <a:ext cx="14912" cy="104570"/>
            </a:xfrm>
            <a:custGeom>
              <a:avLst/>
              <a:gdLst/>
              <a:ahLst/>
              <a:cxnLst/>
              <a:rect l="l" t="t" r="r" b="b"/>
              <a:pathLst>
                <a:path w="642" h="4502" extrusionOk="0">
                  <a:moveTo>
                    <a:pt x="322" y="1"/>
                  </a:moveTo>
                  <a:cubicBezTo>
                    <a:pt x="146" y="1"/>
                    <a:pt x="0" y="144"/>
                    <a:pt x="0" y="323"/>
                  </a:cubicBezTo>
                  <a:lnTo>
                    <a:pt x="0" y="4182"/>
                  </a:lnTo>
                  <a:cubicBezTo>
                    <a:pt x="0" y="4358"/>
                    <a:pt x="143" y="4501"/>
                    <a:pt x="322" y="4501"/>
                  </a:cubicBezTo>
                  <a:cubicBezTo>
                    <a:pt x="498" y="4501"/>
                    <a:pt x="641" y="4362"/>
                    <a:pt x="641" y="4182"/>
                  </a:cubicBezTo>
                  <a:lnTo>
                    <a:pt x="641" y="323"/>
                  </a:lnTo>
                  <a:cubicBezTo>
                    <a:pt x="641" y="147"/>
                    <a:pt x="495" y="1"/>
                    <a:pt x="3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92;p45">
              <a:extLst>
                <a:ext uri="{FF2B5EF4-FFF2-40B4-BE49-F238E27FC236}">
                  <a16:creationId xmlns:a16="http://schemas.microsoft.com/office/drawing/2014/main" id="{E82FE422-F31B-E8D4-898B-FE023A66C991}"/>
                </a:ext>
              </a:extLst>
            </p:cNvPr>
            <p:cNvSpPr/>
            <p:nvPr/>
          </p:nvSpPr>
          <p:spPr>
            <a:xfrm>
              <a:off x="6676387" y="3999704"/>
              <a:ext cx="339331" cy="150839"/>
            </a:xfrm>
            <a:custGeom>
              <a:avLst/>
              <a:gdLst/>
              <a:ahLst/>
              <a:cxnLst/>
              <a:rect l="l" t="t" r="r" b="b"/>
              <a:pathLst>
                <a:path w="14609" h="6494" extrusionOk="0">
                  <a:moveTo>
                    <a:pt x="3890" y="0"/>
                  </a:moveTo>
                  <a:lnTo>
                    <a:pt x="2200" y="209"/>
                  </a:lnTo>
                  <a:cubicBezTo>
                    <a:pt x="904" y="694"/>
                    <a:pt x="1" y="1966"/>
                    <a:pt x="71" y="3431"/>
                  </a:cubicBezTo>
                  <a:cubicBezTo>
                    <a:pt x="74" y="3494"/>
                    <a:pt x="77" y="3551"/>
                    <a:pt x="84" y="3614"/>
                  </a:cubicBezTo>
                  <a:lnTo>
                    <a:pt x="293" y="6493"/>
                  </a:lnTo>
                  <a:lnTo>
                    <a:pt x="14286" y="6484"/>
                  </a:lnTo>
                  <a:lnTo>
                    <a:pt x="14502" y="3534"/>
                  </a:lnTo>
                  <a:cubicBezTo>
                    <a:pt x="14502" y="3521"/>
                    <a:pt x="14502" y="3511"/>
                    <a:pt x="14505" y="3498"/>
                  </a:cubicBezTo>
                  <a:cubicBezTo>
                    <a:pt x="14608" y="2010"/>
                    <a:pt x="13695" y="704"/>
                    <a:pt x="12380" y="209"/>
                  </a:cubicBezTo>
                  <a:lnTo>
                    <a:pt x="10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593;p45">
              <a:extLst>
                <a:ext uri="{FF2B5EF4-FFF2-40B4-BE49-F238E27FC236}">
                  <a16:creationId xmlns:a16="http://schemas.microsoft.com/office/drawing/2014/main" id="{5156AF61-6A5D-F61F-865D-6311EFA4EDB8}"/>
                </a:ext>
              </a:extLst>
            </p:cNvPr>
            <p:cNvSpPr/>
            <p:nvPr/>
          </p:nvSpPr>
          <p:spPr>
            <a:xfrm>
              <a:off x="6683425" y="4058958"/>
              <a:ext cx="324813" cy="172139"/>
            </a:xfrm>
            <a:custGeom>
              <a:avLst/>
              <a:gdLst/>
              <a:ahLst/>
              <a:cxnLst/>
              <a:rect l="l" t="t" r="r" b="b"/>
              <a:pathLst>
                <a:path w="13984" h="7411" extrusionOk="0">
                  <a:moveTo>
                    <a:pt x="2963" y="0"/>
                  </a:moveTo>
                  <a:cubicBezTo>
                    <a:pt x="1325" y="0"/>
                    <a:pt x="0" y="1329"/>
                    <a:pt x="0" y="2963"/>
                  </a:cubicBezTo>
                  <a:lnTo>
                    <a:pt x="0" y="4929"/>
                  </a:lnTo>
                  <a:cubicBezTo>
                    <a:pt x="0" y="5527"/>
                    <a:pt x="203" y="6075"/>
                    <a:pt x="548" y="6510"/>
                  </a:cubicBezTo>
                  <a:lnTo>
                    <a:pt x="1385" y="6510"/>
                  </a:lnTo>
                  <a:cubicBezTo>
                    <a:pt x="2282" y="6510"/>
                    <a:pt x="3102" y="6849"/>
                    <a:pt x="3717" y="7410"/>
                  </a:cubicBezTo>
                  <a:cubicBezTo>
                    <a:pt x="5019" y="7161"/>
                    <a:pt x="6131" y="6364"/>
                    <a:pt x="6806" y="5268"/>
                  </a:cubicBezTo>
                  <a:cubicBezTo>
                    <a:pt x="6849" y="5198"/>
                    <a:pt x="6922" y="5163"/>
                    <a:pt x="6995" y="5163"/>
                  </a:cubicBezTo>
                  <a:cubicBezTo>
                    <a:pt x="7069" y="5163"/>
                    <a:pt x="7143" y="5198"/>
                    <a:pt x="7188" y="5268"/>
                  </a:cubicBezTo>
                  <a:cubicBezTo>
                    <a:pt x="7858" y="6360"/>
                    <a:pt x="8971" y="7158"/>
                    <a:pt x="10273" y="7410"/>
                  </a:cubicBezTo>
                  <a:cubicBezTo>
                    <a:pt x="10881" y="6849"/>
                    <a:pt x="11698" y="6510"/>
                    <a:pt x="12595" y="6510"/>
                  </a:cubicBezTo>
                  <a:lnTo>
                    <a:pt x="13435" y="6510"/>
                  </a:lnTo>
                  <a:cubicBezTo>
                    <a:pt x="13774" y="6075"/>
                    <a:pt x="13983" y="5527"/>
                    <a:pt x="13983" y="4929"/>
                  </a:cubicBezTo>
                  <a:lnTo>
                    <a:pt x="13983" y="2963"/>
                  </a:lnTo>
                  <a:cubicBezTo>
                    <a:pt x="13983" y="1325"/>
                    <a:pt x="12655" y="0"/>
                    <a:pt x="11017" y="0"/>
                  </a:cubicBezTo>
                  <a:lnTo>
                    <a:pt x="9054" y="0"/>
                  </a:lnTo>
                  <a:cubicBezTo>
                    <a:pt x="8446" y="0"/>
                    <a:pt x="7892" y="213"/>
                    <a:pt x="7457" y="561"/>
                  </a:cubicBezTo>
                  <a:cubicBezTo>
                    <a:pt x="7319" y="671"/>
                    <a:pt x="7154" y="726"/>
                    <a:pt x="6990" y="726"/>
                  </a:cubicBezTo>
                  <a:cubicBezTo>
                    <a:pt x="6826" y="726"/>
                    <a:pt x="6663" y="671"/>
                    <a:pt x="6527" y="561"/>
                  </a:cubicBezTo>
                  <a:cubicBezTo>
                    <a:pt x="6085" y="206"/>
                    <a:pt x="5530" y="0"/>
                    <a:pt x="49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594;p45">
              <a:extLst>
                <a:ext uri="{FF2B5EF4-FFF2-40B4-BE49-F238E27FC236}">
                  <a16:creationId xmlns:a16="http://schemas.microsoft.com/office/drawing/2014/main" id="{E5B39C4F-FE22-8E8B-11AF-6765305357D9}"/>
                </a:ext>
              </a:extLst>
            </p:cNvPr>
            <p:cNvSpPr/>
            <p:nvPr/>
          </p:nvSpPr>
          <p:spPr>
            <a:xfrm>
              <a:off x="6711182" y="4086807"/>
              <a:ext cx="62668" cy="62737"/>
            </a:xfrm>
            <a:custGeom>
              <a:avLst/>
              <a:gdLst/>
              <a:ahLst/>
              <a:cxnLst/>
              <a:rect l="l" t="t" r="r" b="b"/>
              <a:pathLst>
                <a:path w="2698" h="2701" extrusionOk="0">
                  <a:moveTo>
                    <a:pt x="1764" y="0"/>
                  </a:moveTo>
                  <a:cubicBezTo>
                    <a:pt x="788" y="0"/>
                    <a:pt x="1" y="791"/>
                    <a:pt x="1" y="1764"/>
                  </a:cubicBezTo>
                  <a:lnTo>
                    <a:pt x="1" y="2700"/>
                  </a:lnTo>
                  <a:lnTo>
                    <a:pt x="269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595;p45">
              <a:extLst>
                <a:ext uri="{FF2B5EF4-FFF2-40B4-BE49-F238E27FC236}">
                  <a16:creationId xmlns:a16="http://schemas.microsoft.com/office/drawing/2014/main" id="{941FDFB3-E629-EE95-8CB9-589C2473875F}"/>
                </a:ext>
              </a:extLst>
            </p:cNvPr>
            <p:cNvSpPr/>
            <p:nvPr/>
          </p:nvSpPr>
          <p:spPr>
            <a:xfrm>
              <a:off x="6711182" y="4086807"/>
              <a:ext cx="100784" cy="100691"/>
            </a:xfrm>
            <a:custGeom>
              <a:avLst/>
              <a:gdLst/>
              <a:ahLst/>
              <a:cxnLst/>
              <a:rect l="l" t="t" r="r" b="b"/>
              <a:pathLst>
                <a:path w="4339" h="4335" extrusionOk="0">
                  <a:moveTo>
                    <a:pt x="2698" y="0"/>
                  </a:moveTo>
                  <a:lnTo>
                    <a:pt x="1" y="2700"/>
                  </a:lnTo>
                  <a:lnTo>
                    <a:pt x="1" y="3723"/>
                  </a:lnTo>
                  <a:cubicBezTo>
                    <a:pt x="1" y="3946"/>
                    <a:pt x="51" y="4152"/>
                    <a:pt x="147" y="4334"/>
                  </a:cubicBezTo>
                  <a:lnTo>
                    <a:pt x="4338" y="140"/>
                  </a:lnTo>
                  <a:cubicBezTo>
                    <a:pt x="4152" y="50"/>
                    <a:pt x="3943" y="0"/>
                    <a:pt x="37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596;p45">
              <a:extLst>
                <a:ext uri="{FF2B5EF4-FFF2-40B4-BE49-F238E27FC236}">
                  <a16:creationId xmlns:a16="http://schemas.microsoft.com/office/drawing/2014/main" id="{52F68FDF-05C3-9337-7698-1A3CDFE0AB26}"/>
                </a:ext>
              </a:extLst>
            </p:cNvPr>
            <p:cNvSpPr/>
            <p:nvPr/>
          </p:nvSpPr>
          <p:spPr>
            <a:xfrm>
              <a:off x="6714433" y="4090199"/>
              <a:ext cx="114976" cy="114883"/>
            </a:xfrm>
            <a:custGeom>
              <a:avLst/>
              <a:gdLst/>
              <a:ahLst/>
              <a:cxnLst/>
              <a:rect l="l" t="t" r="r" b="b"/>
              <a:pathLst>
                <a:path w="4950" h="4946" extrusionOk="0">
                  <a:moveTo>
                    <a:pt x="4195" y="0"/>
                  </a:moveTo>
                  <a:lnTo>
                    <a:pt x="0" y="4192"/>
                  </a:lnTo>
                  <a:cubicBezTo>
                    <a:pt x="226" y="4640"/>
                    <a:pt x="688" y="4946"/>
                    <a:pt x="1223" y="4946"/>
                  </a:cubicBezTo>
                  <a:lnTo>
                    <a:pt x="1488" y="4946"/>
                  </a:lnTo>
                  <a:cubicBezTo>
                    <a:pt x="3398" y="4946"/>
                    <a:pt x="4949" y="3395"/>
                    <a:pt x="4949" y="1482"/>
                  </a:cubicBezTo>
                  <a:lnTo>
                    <a:pt x="4949" y="1216"/>
                  </a:lnTo>
                  <a:cubicBezTo>
                    <a:pt x="4949" y="684"/>
                    <a:pt x="4644" y="219"/>
                    <a:pt x="4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597;p45">
              <a:extLst>
                <a:ext uri="{FF2B5EF4-FFF2-40B4-BE49-F238E27FC236}">
                  <a16:creationId xmlns:a16="http://schemas.microsoft.com/office/drawing/2014/main" id="{6C48E0C1-49CB-DD1A-ACD9-DC008E877E7C}"/>
                </a:ext>
              </a:extLst>
            </p:cNvPr>
            <p:cNvSpPr/>
            <p:nvPr/>
          </p:nvSpPr>
          <p:spPr>
            <a:xfrm>
              <a:off x="6862091" y="4086807"/>
              <a:ext cx="74165" cy="68219"/>
            </a:xfrm>
            <a:custGeom>
              <a:avLst/>
              <a:gdLst/>
              <a:ahLst/>
              <a:cxnLst/>
              <a:rect l="l" t="t" r="r" b="b"/>
              <a:pathLst>
                <a:path w="3193" h="2937" extrusionOk="0">
                  <a:moveTo>
                    <a:pt x="1362" y="0"/>
                  </a:moveTo>
                  <a:cubicBezTo>
                    <a:pt x="612" y="0"/>
                    <a:pt x="0" y="611"/>
                    <a:pt x="0" y="1362"/>
                  </a:cubicBezTo>
                  <a:lnTo>
                    <a:pt x="0" y="1628"/>
                  </a:lnTo>
                  <a:cubicBezTo>
                    <a:pt x="0" y="2093"/>
                    <a:pt x="90" y="2534"/>
                    <a:pt x="256" y="2936"/>
                  </a:cubicBez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598;p45">
              <a:extLst>
                <a:ext uri="{FF2B5EF4-FFF2-40B4-BE49-F238E27FC236}">
                  <a16:creationId xmlns:a16="http://schemas.microsoft.com/office/drawing/2014/main" id="{0BB8A5DE-7BFB-4FF9-0F2A-E1138334FD3A}"/>
                </a:ext>
              </a:extLst>
            </p:cNvPr>
            <p:cNvSpPr/>
            <p:nvPr/>
          </p:nvSpPr>
          <p:spPr>
            <a:xfrm>
              <a:off x="6868107" y="4086807"/>
              <a:ext cx="98926" cy="93282"/>
            </a:xfrm>
            <a:custGeom>
              <a:avLst/>
              <a:gdLst/>
              <a:ahLst/>
              <a:cxnLst/>
              <a:rect l="l" t="t" r="r" b="b"/>
              <a:pathLst>
                <a:path w="4259" h="4016" extrusionOk="0">
                  <a:moveTo>
                    <a:pt x="2933" y="0"/>
                  </a:moveTo>
                  <a:lnTo>
                    <a:pt x="0" y="2936"/>
                  </a:lnTo>
                  <a:cubicBezTo>
                    <a:pt x="167" y="3338"/>
                    <a:pt x="402" y="3703"/>
                    <a:pt x="701" y="4016"/>
                  </a:cubicBezTo>
                  <a:lnTo>
                    <a:pt x="4259" y="458"/>
                  </a:lnTo>
                  <a:cubicBezTo>
                    <a:pt x="3940" y="176"/>
                    <a:pt x="3524" y="0"/>
                    <a:pt x="3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599;p45">
              <a:extLst>
                <a:ext uri="{FF2B5EF4-FFF2-40B4-BE49-F238E27FC236}">
                  <a16:creationId xmlns:a16="http://schemas.microsoft.com/office/drawing/2014/main" id="{B9788447-1F84-A9E8-E4B2-0FB47A088CDD}"/>
                </a:ext>
              </a:extLst>
            </p:cNvPr>
            <p:cNvSpPr/>
            <p:nvPr/>
          </p:nvSpPr>
          <p:spPr>
            <a:xfrm>
              <a:off x="6884296" y="4097515"/>
              <a:ext cx="95930" cy="107567"/>
            </a:xfrm>
            <a:custGeom>
              <a:avLst/>
              <a:gdLst/>
              <a:ahLst/>
              <a:cxnLst/>
              <a:rect l="l" t="t" r="r" b="b"/>
              <a:pathLst>
                <a:path w="4130" h="4631" extrusionOk="0">
                  <a:moveTo>
                    <a:pt x="3558" y="1"/>
                  </a:moveTo>
                  <a:lnTo>
                    <a:pt x="1" y="3558"/>
                  </a:lnTo>
                  <a:cubicBezTo>
                    <a:pt x="632" y="4219"/>
                    <a:pt x="1519" y="4631"/>
                    <a:pt x="2502" y="4631"/>
                  </a:cubicBezTo>
                  <a:lnTo>
                    <a:pt x="2768" y="4631"/>
                  </a:lnTo>
                  <a:cubicBezTo>
                    <a:pt x="3522" y="4631"/>
                    <a:pt x="4129" y="4020"/>
                    <a:pt x="4129" y="3269"/>
                  </a:cubicBezTo>
                  <a:lnTo>
                    <a:pt x="4129" y="1303"/>
                  </a:lnTo>
                  <a:cubicBezTo>
                    <a:pt x="4129" y="785"/>
                    <a:pt x="3910" y="323"/>
                    <a:pt x="35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00;p45">
              <a:extLst>
                <a:ext uri="{FF2B5EF4-FFF2-40B4-BE49-F238E27FC236}">
                  <a16:creationId xmlns:a16="http://schemas.microsoft.com/office/drawing/2014/main" id="{B8E7E6B8-22C5-7648-7CD4-1A7C9084C6C2}"/>
                </a:ext>
              </a:extLst>
            </p:cNvPr>
            <p:cNvSpPr/>
            <p:nvPr/>
          </p:nvSpPr>
          <p:spPr>
            <a:xfrm>
              <a:off x="6713435" y="4184781"/>
              <a:ext cx="3949" cy="2787"/>
            </a:xfrm>
            <a:custGeom>
              <a:avLst/>
              <a:gdLst/>
              <a:ahLst/>
              <a:cxnLst/>
              <a:rect l="l" t="t" r="r" b="b"/>
              <a:pathLst>
                <a:path w="170" h="120" extrusionOk="0">
                  <a:moveTo>
                    <a:pt x="169" y="0"/>
                  </a:moveTo>
                  <a:lnTo>
                    <a:pt x="169" y="0"/>
                  </a:lnTo>
                  <a:cubicBezTo>
                    <a:pt x="110" y="4"/>
                    <a:pt x="53" y="10"/>
                    <a:pt x="0" y="13"/>
                  </a:cubicBezTo>
                  <a:cubicBezTo>
                    <a:pt x="10" y="50"/>
                    <a:pt x="27" y="83"/>
                    <a:pt x="50" y="12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2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601;p45">
              <a:extLst>
                <a:ext uri="{FF2B5EF4-FFF2-40B4-BE49-F238E27FC236}">
                  <a16:creationId xmlns:a16="http://schemas.microsoft.com/office/drawing/2014/main" id="{B86B0BC8-BB95-2998-F279-0945B9FEC7E5}"/>
                </a:ext>
              </a:extLst>
            </p:cNvPr>
            <p:cNvSpPr/>
            <p:nvPr/>
          </p:nvSpPr>
          <p:spPr>
            <a:xfrm>
              <a:off x="6733643" y="4109176"/>
              <a:ext cx="95767" cy="95767"/>
            </a:xfrm>
            <a:custGeom>
              <a:avLst/>
              <a:gdLst/>
              <a:ahLst/>
              <a:cxnLst/>
              <a:rect l="l" t="t" r="r" b="b"/>
              <a:pathLst>
                <a:path w="4123" h="4123" extrusionOk="0">
                  <a:moveTo>
                    <a:pt x="4066" y="0"/>
                  </a:moveTo>
                  <a:lnTo>
                    <a:pt x="0" y="4066"/>
                  </a:lnTo>
                  <a:cubicBezTo>
                    <a:pt x="126" y="4102"/>
                    <a:pt x="259" y="4122"/>
                    <a:pt x="399" y="4122"/>
                  </a:cubicBezTo>
                  <a:lnTo>
                    <a:pt x="665" y="4122"/>
                  </a:lnTo>
                  <a:cubicBezTo>
                    <a:pt x="728" y="4122"/>
                    <a:pt x="794" y="4122"/>
                    <a:pt x="857" y="4119"/>
                  </a:cubicBezTo>
                  <a:lnTo>
                    <a:pt x="4119" y="857"/>
                  </a:lnTo>
                  <a:cubicBezTo>
                    <a:pt x="4119" y="794"/>
                    <a:pt x="4122" y="731"/>
                    <a:pt x="4122" y="665"/>
                  </a:cubicBezTo>
                  <a:lnTo>
                    <a:pt x="4122" y="399"/>
                  </a:lnTo>
                  <a:cubicBezTo>
                    <a:pt x="4122" y="263"/>
                    <a:pt x="4102" y="130"/>
                    <a:pt x="4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602;p45">
              <a:extLst>
                <a:ext uri="{FF2B5EF4-FFF2-40B4-BE49-F238E27FC236}">
                  <a16:creationId xmlns:a16="http://schemas.microsoft.com/office/drawing/2014/main" id="{9A81C230-C77E-FBC3-8EC4-BEAED194EFC9}"/>
                </a:ext>
              </a:extLst>
            </p:cNvPr>
            <p:cNvSpPr/>
            <p:nvPr/>
          </p:nvSpPr>
          <p:spPr>
            <a:xfrm>
              <a:off x="6904132" y="4120046"/>
              <a:ext cx="76093" cy="81575"/>
            </a:xfrm>
            <a:custGeom>
              <a:avLst/>
              <a:gdLst/>
              <a:ahLst/>
              <a:cxnLst/>
              <a:rect l="l" t="t" r="r" b="b"/>
              <a:pathLst>
                <a:path w="3276" h="3512" extrusionOk="0">
                  <a:moveTo>
                    <a:pt x="3242" y="1"/>
                  </a:moveTo>
                  <a:lnTo>
                    <a:pt x="1" y="3246"/>
                  </a:lnTo>
                  <a:cubicBezTo>
                    <a:pt x="203" y="3352"/>
                    <a:pt x="419" y="3445"/>
                    <a:pt x="645" y="3511"/>
                  </a:cubicBezTo>
                  <a:lnTo>
                    <a:pt x="3275" y="877"/>
                  </a:lnTo>
                  <a:lnTo>
                    <a:pt x="3275" y="333"/>
                  </a:lnTo>
                  <a:cubicBezTo>
                    <a:pt x="3275" y="223"/>
                    <a:pt x="3262" y="110"/>
                    <a:pt x="3242" y="1"/>
                  </a:cubicBezTo>
                  <a:close/>
                </a:path>
              </a:pathLst>
            </a:custGeom>
            <a:solidFill>
              <a:srgbClr val="EC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03;p45">
              <a:extLst>
                <a:ext uri="{FF2B5EF4-FFF2-40B4-BE49-F238E27FC236}">
                  <a16:creationId xmlns:a16="http://schemas.microsoft.com/office/drawing/2014/main" id="{3B3A8B34-7ABC-5092-9354-EE0F8469451A}"/>
                </a:ext>
              </a:extLst>
            </p:cNvPr>
            <p:cNvSpPr/>
            <p:nvPr/>
          </p:nvSpPr>
          <p:spPr>
            <a:xfrm>
              <a:off x="6904202" y="4120046"/>
              <a:ext cx="76024" cy="81575"/>
            </a:xfrm>
            <a:custGeom>
              <a:avLst/>
              <a:gdLst/>
              <a:ahLst/>
              <a:cxnLst/>
              <a:rect l="l" t="t" r="r" b="b"/>
              <a:pathLst>
                <a:path w="3273" h="3512" extrusionOk="0">
                  <a:moveTo>
                    <a:pt x="3246" y="1"/>
                  </a:moveTo>
                  <a:lnTo>
                    <a:pt x="1439" y="1807"/>
                  </a:lnTo>
                  <a:cubicBezTo>
                    <a:pt x="1273" y="2199"/>
                    <a:pt x="961" y="2508"/>
                    <a:pt x="572" y="2674"/>
                  </a:cubicBezTo>
                  <a:lnTo>
                    <a:pt x="1" y="3246"/>
                  </a:lnTo>
                  <a:cubicBezTo>
                    <a:pt x="207" y="3352"/>
                    <a:pt x="416" y="3445"/>
                    <a:pt x="642" y="3511"/>
                  </a:cubicBezTo>
                  <a:lnTo>
                    <a:pt x="3272" y="877"/>
                  </a:lnTo>
                  <a:lnTo>
                    <a:pt x="3272" y="333"/>
                  </a:lnTo>
                  <a:cubicBezTo>
                    <a:pt x="3272" y="216"/>
                    <a:pt x="3266" y="110"/>
                    <a:pt x="3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04;p45">
              <a:extLst>
                <a:ext uri="{FF2B5EF4-FFF2-40B4-BE49-F238E27FC236}">
                  <a16:creationId xmlns:a16="http://schemas.microsoft.com/office/drawing/2014/main" id="{04C4B93F-746A-C260-0534-FF76A0977458}"/>
                </a:ext>
              </a:extLst>
            </p:cNvPr>
            <p:cNvSpPr/>
            <p:nvPr/>
          </p:nvSpPr>
          <p:spPr>
            <a:xfrm>
              <a:off x="6795428" y="4232908"/>
              <a:ext cx="100157" cy="155020"/>
            </a:xfrm>
            <a:custGeom>
              <a:avLst/>
              <a:gdLst/>
              <a:ahLst/>
              <a:cxnLst/>
              <a:rect l="l" t="t" r="r" b="b"/>
              <a:pathLst>
                <a:path w="4312" h="6674" extrusionOk="0">
                  <a:moveTo>
                    <a:pt x="2166" y="1"/>
                  </a:moveTo>
                  <a:cubicBezTo>
                    <a:pt x="994" y="1"/>
                    <a:pt x="44" y="951"/>
                    <a:pt x="17" y="2100"/>
                  </a:cubicBezTo>
                  <a:cubicBezTo>
                    <a:pt x="1" y="3013"/>
                    <a:pt x="555" y="3804"/>
                    <a:pt x="1346" y="4126"/>
                  </a:cubicBezTo>
                  <a:cubicBezTo>
                    <a:pt x="1412" y="4152"/>
                    <a:pt x="1455" y="4219"/>
                    <a:pt x="1455" y="4289"/>
                  </a:cubicBezTo>
                  <a:lnTo>
                    <a:pt x="1455" y="6444"/>
                  </a:lnTo>
                  <a:cubicBezTo>
                    <a:pt x="1455" y="6567"/>
                    <a:pt x="1558" y="6673"/>
                    <a:pt x="1685" y="6673"/>
                  </a:cubicBezTo>
                  <a:lnTo>
                    <a:pt x="2641" y="6673"/>
                  </a:lnTo>
                  <a:cubicBezTo>
                    <a:pt x="2767" y="6673"/>
                    <a:pt x="2870" y="6567"/>
                    <a:pt x="2870" y="6444"/>
                  </a:cubicBezTo>
                  <a:lnTo>
                    <a:pt x="2870" y="4289"/>
                  </a:lnTo>
                  <a:cubicBezTo>
                    <a:pt x="2870" y="4219"/>
                    <a:pt x="2914" y="4156"/>
                    <a:pt x="2980" y="4126"/>
                  </a:cubicBezTo>
                  <a:cubicBezTo>
                    <a:pt x="3761" y="3810"/>
                    <a:pt x="4312" y="3043"/>
                    <a:pt x="4312" y="2146"/>
                  </a:cubicBezTo>
                  <a:cubicBezTo>
                    <a:pt x="4312" y="964"/>
                    <a:pt x="3352" y="1"/>
                    <a:pt x="2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05;p45">
              <a:extLst>
                <a:ext uri="{FF2B5EF4-FFF2-40B4-BE49-F238E27FC236}">
                  <a16:creationId xmlns:a16="http://schemas.microsoft.com/office/drawing/2014/main" id="{4AB924CE-8A4A-E8C5-6809-ED3A02F90F1C}"/>
                </a:ext>
              </a:extLst>
            </p:cNvPr>
            <p:cNvSpPr/>
            <p:nvPr/>
          </p:nvSpPr>
          <p:spPr>
            <a:xfrm>
              <a:off x="6838259" y="4252280"/>
              <a:ext cx="14912" cy="14912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22" y="0"/>
                  </a:moveTo>
                  <a:cubicBezTo>
                    <a:pt x="143" y="0"/>
                    <a:pt x="0" y="143"/>
                    <a:pt x="0" y="319"/>
                  </a:cubicBezTo>
                  <a:cubicBezTo>
                    <a:pt x="0" y="495"/>
                    <a:pt x="143" y="641"/>
                    <a:pt x="322" y="641"/>
                  </a:cubicBezTo>
                  <a:cubicBezTo>
                    <a:pt x="498" y="641"/>
                    <a:pt x="641" y="495"/>
                    <a:pt x="641" y="319"/>
                  </a:cubicBezTo>
                  <a:cubicBezTo>
                    <a:pt x="641" y="143"/>
                    <a:pt x="498" y="0"/>
                    <a:pt x="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06;p45">
              <a:extLst>
                <a:ext uri="{FF2B5EF4-FFF2-40B4-BE49-F238E27FC236}">
                  <a16:creationId xmlns:a16="http://schemas.microsoft.com/office/drawing/2014/main" id="{AE4978AD-118F-46A2-A5E8-D3ABB1578195}"/>
                </a:ext>
              </a:extLst>
            </p:cNvPr>
            <p:cNvSpPr/>
            <p:nvPr/>
          </p:nvSpPr>
          <p:spPr>
            <a:xfrm>
              <a:off x="6838259" y="4298410"/>
              <a:ext cx="14912" cy="14842"/>
            </a:xfrm>
            <a:custGeom>
              <a:avLst/>
              <a:gdLst/>
              <a:ahLst/>
              <a:cxnLst/>
              <a:rect l="l" t="t" r="r" b="b"/>
              <a:pathLst>
                <a:path w="642" h="639" extrusionOk="0">
                  <a:moveTo>
                    <a:pt x="322" y="1"/>
                  </a:moveTo>
                  <a:cubicBezTo>
                    <a:pt x="143" y="1"/>
                    <a:pt x="0" y="143"/>
                    <a:pt x="0" y="319"/>
                  </a:cubicBezTo>
                  <a:cubicBezTo>
                    <a:pt x="0" y="495"/>
                    <a:pt x="143" y="638"/>
                    <a:pt x="322" y="638"/>
                  </a:cubicBezTo>
                  <a:cubicBezTo>
                    <a:pt x="498" y="638"/>
                    <a:pt x="641" y="495"/>
                    <a:pt x="641" y="319"/>
                  </a:cubicBezTo>
                  <a:cubicBezTo>
                    <a:pt x="641" y="143"/>
                    <a:pt x="498" y="1"/>
                    <a:pt x="3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07;p45">
              <a:extLst>
                <a:ext uri="{FF2B5EF4-FFF2-40B4-BE49-F238E27FC236}">
                  <a16:creationId xmlns:a16="http://schemas.microsoft.com/office/drawing/2014/main" id="{8FEBB627-5F34-2CEC-F527-A7394AAF0C53}"/>
                </a:ext>
              </a:extLst>
            </p:cNvPr>
            <p:cNvSpPr/>
            <p:nvPr/>
          </p:nvSpPr>
          <p:spPr>
            <a:xfrm>
              <a:off x="6861324" y="4275345"/>
              <a:ext cx="14819" cy="14842"/>
            </a:xfrm>
            <a:custGeom>
              <a:avLst/>
              <a:gdLst/>
              <a:ahLst/>
              <a:cxnLst/>
              <a:rect l="l" t="t" r="r" b="b"/>
              <a:pathLst>
                <a:path w="638" h="639" extrusionOk="0">
                  <a:moveTo>
                    <a:pt x="319" y="0"/>
                  </a:moveTo>
                  <a:cubicBezTo>
                    <a:pt x="143" y="0"/>
                    <a:pt x="0" y="143"/>
                    <a:pt x="0" y="319"/>
                  </a:cubicBezTo>
                  <a:cubicBezTo>
                    <a:pt x="0" y="495"/>
                    <a:pt x="143" y="638"/>
                    <a:pt x="319" y="638"/>
                  </a:cubicBezTo>
                  <a:cubicBezTo>
                    <a:pt x="495" y="638"/>
                    <a:pt x="638" y="495"/>
                    <a:pt x="638" y="319"/>
                  </a:cubicBezTo>
                  <a:cubicBezTo>
                    <a:pt x="638" y="143"/>
                    <a:pt x="495" y="0"/>
                    <a:pt x="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08;p45">
              <a:extLst>
                <a:ext uri="{FF2B5EF4-FFF2-40B4-BE49-F238E27FC236}">
                  <a16:creationId xmlns:a16="http://schemas.microsoft.com/office/drawing/2014/main" id="{B220A7B8-0D58-D5B9-FEAA-6F141948D139}"/>
                </a:ext>
              </a:extLst>
            </p:cNvPr>
            <p:cNvSpPr/>
            <p:nvPr/>
          </p:nvSpPr>
          <p:spPr>
            <a:xfrm>
              <a:off x="6815264" y="4275345"/>
              <a:ext cx="14819" cy="14842"/>
            </a:xfrm>
            <a:custGeom>
              <a:avLst/>
              <a:gdLst/>
              <a:ahLst/>
              <a:cxnLst/>
              <a:rect l="l" t="t" r="r" b="b"/>
              <a:pathLst>
                <a:path w="638" h="639" extrusionOk="0">
                  <a:moveTo>
                    <a:pt x="319" y="0"/>
                  </a:moveTo>
                  <a:cubicBezTo>
                    <a:pt x="143" y="0"/>
                    <a:pt x="0" y="143"/>
                    <a:pt x="0" y="319"/>
                  </a:cubicBezTo>
                  <a:cubicBezTo>
                    <a:pt x="0" y="495"/>
                    <a:pt x="143" y="638"/>
                    <a:pt x="319" y="638"/>
                  </a:cubicBezTo>
                  <a:cubicBezTo>
                    <a:pt x="495" y="638"/>
                    <a:pt x="638" y="495"/>
                    <a:pt x="638" y="319"/>
                  </a:cubicBezTo>
                  <a:cubicBezTo>
                    <a:pt x="638" y="143"/>
                    <a:pt x="495" y="0"/>
                    <a:pt x="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09;p45">
              <a:extLst>
                <a:ext uri="{FF2B5EF4-FFF2-40B4-BE49-F238E27FC236}">
                  <a16:creationId xmlns:a16="http://schemas.microsoft.com/office/drawing/2014/main" id="{EA33F2F8-48FC-E787-D006-D536BC3BA9FA}"/>
                </a:ext>
              </a:extLst>
            </p:cNvPr>
            <p:cNvSpPr/>
            <p:nvPr/>
          </p:nvSpPr>
          <p:spPr>
            <a:xfrm>
              <a:off x="6931750" y="4210146"/>
              <a:ext cx="160874" cy="160874"/>
            </a:xfrm>
            <a:custGeom>
              <a:avLst/>
              <a:gdLst/>
              <a:ahLst/>
              <a:cxnLst/>
              <a:rect l="l" t="t" r="r" b="b"/>
              <a:pathLst>
                <a:path w="6926" h="6926" extrusionOk="0">
                  <a:moveTo>
                    <a:pt x="3462" y="1"/>
                  </a:moveTo>
                  <a:cubicBezTo>
                    <a:pt x="1548" y="1"/>
                    <a:pt x="1" y="1549"/>
                    <a:pt x="1" y="3462"/>
                  </a:cubicBezTo>
                  <a:cubicBezTo>
                    <a:pt x="1" y="5375"/>
                    <a:pt x="1548" y="6926"/>
                    <a:pt x="3462" y="6926"/>
                  </a:cubicBezTo>
                  <a:cubicBezTo>
                    <a:pt x="5375" y="6926"/>
                    <a:pt x="6926" y="5375"/>
                    <a:pt x="6926" y="3462"/>
                  </a:cubicBezTo>
                  <a:cubicBezTo>
                    <a:pt x="6926" y="1549"/>
                    <a:pt x="5375" y="1"/>
                    <a:pt x="34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10;p45">
              <a:extLst>
                <a:ext uri="{FF2B5EF4-FFF2-40B4-BE49-F238E27FC236}">
                  <a16:creationId xmlns:a16="http://schemas.microsoft.com/office/drawing/2014/main" id="{BC2D74F9-6AAC-FFF3-842C-B29AF96E3143}"/>
                </a:ext>
              </a:extLst>
            </p:cNvPr>
            <p:cNvSpPr/>
            <p:nvPr/>
          </p:nvSpPr>
          <p:spPr>
            <a:xfrm>
              <a:off x="6956510" y="4234929"/>
              <a:ext cx="111283" cy="111329"/>
            </a:xfrm>
            <a:custGeom>
              <a:avLst/>
              <a:gdLst/>
              <a:ahLst/>
              <a:cxnLst/>
              <a:rect l="l" t="t" r="r" b="b"/>
              <a:pathLst>
                <a:path w="4791" h="4793" extrusionOk="0">
                  <a:moveTo>
                    <a:pt x="2396" y="0"/>
                  </a:moveTo>
                  <a:cubicBezTo>
                    <a:pt x="1074" y="0"/>
                    <a:pt x="1" y="1073"/>
                    <a:pt x="1" y="2395"/>
                  </a:cubicBezTo>
                  <a:cubicBezTo>
                    <a:pt x="1" y="3720"/>
                    <a:pt x="1074" y="4793"/>
                    <a:pt x="2396" y="4793"/>
                  </a:cubicBezTo>
                  <a:cubicBezTo>
                    <a:pt x="3717" y="4793"/>
                    <a:pt x="4790" y="3720"/>
                    <a:pt x="4790" y="2395"/>
                  </a:cubicBezTo>
                  <a:cubicBezTo>
                    <a:pt x="4790" y="1073"/>
                    <a:pt x="3717" y="0"/>
                    <a:pt x="2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11;p45">
              <a:extLst>
                <a:ext uri="{FF2B5EF4-FFF2-40B4-BE49-F238E27FC236}">
                  <a16:creationId xmlns:a16="http://schemas.microsoft.com/office/drawing/2014/main" id="{FD21177E-692A-9181-A51C-1BD77E95F7AB}"/>
                </a:ext>
              </a:extLst>
            </p:cNvPr>
            <p:cNvSpPr/>
            <p:nvPr/>
          </p:nvSpPr>
          <p:spPr>
            <a:xfrm>
              <a:off x="6973420" y="4235696"/>
              <a:ext cx="94373" cy="110656"/>
            </a:xfrm>
            <a:custGeom>
              <a:avLst/>
              <a:gdLst/>
              <a:ahLst/>
              <a:cxnLst/>
              <a:rect l="l" t="t" r="r" b="b"/>
              <a:pathLst>
                <a:path w="4063" h="4764" extrusionOk="0">
                  <a:moveTo>
                    <a:pt x="2046" y="0"/>
                  </a:moveTo>
                  <a:lnTo>
                    <a:pt x="2046" y="0"/>
                  </a:lnTo>
                  <a:cubicBezTo>
                    <a:pt x="2498" y="435"/>
                    <a:pt x="2777" y="1047"/>
                    <a:pt x="2777" y="1724"/>
                  </a:cubicBezTo>
                  <a:cubicBezTo>
                    <a:pt x="2777" y="3049"/>
                    <a:pt x="1704" y="4119"/>
                    <a:pt x="382" y="4119"/>
                  </a:cubicBezTo>
                  <a:cubicBezTo>
                    <a:pt x="253" y="4119"/>
                    <a:pt x="123" y="4112"/>
                    <a:pt x="0" y="4089"/>
                  </a:cubicBezTo>
                  <a:lnTo>
                    <a:pt x="0" y="4089"/>
                  </a:lnTo>
                  <a:cubicBezTo>
                    <a:pt x="432" y="4504"/>
                    <a:pt x="1017" y="4763"/>
                    <a:pt x="1664" y="4763"/>
                  </a:cubicBezTo>
                  <a:cubicBezTo>
                    <a:pt x="2989" y="4763"/>
                    <a:pt x="4059" y="3690"/>
                    <a:pt x="4059" y="2368"/>
                  </a:cubicBezTo>
                  <a:cubicBezTo>
                    <a:pt x="4062" y="1173"/>
                    <a:pt x="3189" y="180"/>
                    <a:pt x="2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3612;p45">
              <a:extLst>
                <a:ext uri="{FF2B5EF4-FFF2-40B4-BE49-F238E27FC236}">
                  <a16:creationId xmlns:a16="http://schemas.microsoft.com/office/drawing/2014/main" id="{EC79BAC5-8995-3649-226B-A4E0E34FFFC5}"/>
                </a:ext>
              </a:extLst>
            </p:cNvPr>
            <p:cNvSpPr/>
            <p:nvPr/>
          </p:nvSpPr>
          <p:spPr>
            <a:xfrm>
              <a:off x="7004731" y="4227520"/>
              <a:ext cx="14842" cy="56025"/>
            </a:xfrm>
            <a:custGeom>
              <a:avLst/>
              <a:gdLst/>
              <a:ahLst/>
              <a:cxnLst/>
              <a:rect l="l" t="t" r="r" b="b"/>
              <a:pathLst>
                <a:path w="639" h="2412" extrusionOk="0">
                  <a:moveTo>
                    <a:pt x="320" y="0"/>
                  </a:moveTo>
                  <a:cubicBezTo>
                    <a:pt x="147" y="0"/>
                    <a:pt x="1" y="140"/>
                    <a:pt x="1" y="319"/>
                  </a:cubicBezTo>
                  <a:lnTo>
                    <a:pt x="1" y="2093"/>
                  </a:lnTo>
                  <a:cubicBezTo>
                    <a:pt x="1" y="2265"/>
                    <a:pt x="140" y="2412"/>
                    <a:pt x="320" y="2412"/>
                  </a:cubicBezTo>
                  <a:cubicBezTo>
                    <a:pt x="496" y="2412"/>
                    <a:pt x="638" y="2272"/>
                    <a:pt x="638" y="2093"/>
                  </a:cubicBezTo>
                  <a:lnTo>
                    <a:pt x="638" y="319"/>
                  </a:lnTo>
                  <a:cubicBezTo>
                    <a:pt x="638" y="146"/>
                    <a:pt x="496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3613;p45">
              <a:extLst>
                <a:ext uri="{FF2B5EF4-FFF2-40B4-BE49-F238E27FC236}">
                  <a16:creationId xmlns:a16="http://schemas.microsoft.com/office/drawing/2014/main" id="{AF1AF07C-1B65-B2FD-B74A-6220F6C73A6B}"/>
                </a:ext>
              </a:extLst>
            </p:cNvPr>
            <p:cNvSpPr/>
            <p:nvPr/>
          </p:nvSpPr>
          <p:spPr>
            <a:xfrm>
              <a:off x="6955349" y="4255300"/>
              <a:ext cx="52796" cy="35492"/>
            </a:xfrm>
            <a:custGeom>
              <a:avLst/>
              <a:gdLst/>
              <a:ahLst/>
              <a:cxnLst/>
              <a:rect l="l" t="t" r="r" b="b"/>
              <a:pathLst>
                <a:path w="2273" h="1528" extrusionOk="0">
                  <a:moveTo>
                    <a:pt x="369" y="1"/>
                  </a:moveTo>
                  <a:cubicBezTo>
                    <a:pt x="258" y="1"/>
                    <a:pt x="150" y="59"/>
                    <a:pt x="91" y="163"/>
                  </a:cubicBezTo>
                  <a:cubicBezTo>
                    <a:pt x="1" y="315"/>
                    <a:pt x="54" y="515"/>
                    <a:pt x="207" y="601"/>
                  </a:cubicBezTo>
                  <a:lnTo>
                    <a:pt x="1741" y="1485"/>
                  </a:lnTo>
                  <a:cubicBezTo>
                    <a:pt x="1795" y="1514"/>
                    <a:pt x="1848" y="1528"/>
                    <a:pt x="1901" y="1528"/>
                  </a:cubicBezTo>
                  <a:cubicBezTo>
                    <a:pt x="2014" y="1528"/>
                    <a:pt x="2123" y="1468"/>
                    <a:pt x="2180" y="1368"/>
                  </a:cubicBezTo>
                  <a:cubicBezTo>
                    <a:pt x="2273" y="1216"/>
                    <a:pt x="2216" y="1016"/>
                    <a:pt x="2064" y="930"/>
                  </a:cubicBezTo>
                  <a:lnTo>
                    <a:pt x="532" y="46"/>
                  </a:lnTo>
                  <a:cubicBezTo>
                    <a:pt x="481" y="15"/>
                    <a:pt x="425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3614;p45">
              <a:extLst>
                <a:ext uri="{FF2B5EF4-FFF2-40B4-BE49-F238E27FC236}">
                  <a16:creationId xmlns:a16="http://schemas.microsoft.com/office/drawing/2014/main" id="{7CBA2C4C-67CD-FEE4-A9A6-E059524ADD9F}"/>
                </a:ext>
              </a:extLst>
            </p:cNvPr>
            <p:cNvSpPr/>
            <p:nvPr/>
          </p:nvSpPr>
          <p:spPr>
            <a:xfrm>
              <a:off x="6955442" y="4290327"/>
              <a:ext cx="52564" cy="35561"/>
            </a:xfrm>
            <a:custGeom>
              <a:avLst/>
              <a:gdLst/>
              <a:ahLst/>
              <a:cxnLst/>
              <a:rect l="l" t="t" r="r" b="b"/>
              <a:pathLst>
                <a:path w="2263" h="1531" extrusionOk="0">
                  <a:moveTo>
                    <a:pt x="1898" y="1"/>
                  </a:moveTo>
                  <a:cubicBezTo>
                    <a:pt x="1843" y="1"/>
                    <a:pt x="1788" y="14"/>
                    <a:pt x="1737" y="43"/>
                  </a:cubicBezTo>
                  <a:lnTo>
                    <a:pt x="203" y="930"/>
                  </a:lnTo>
                  <a:cubicBezTo>
                    <a:pt x="50" y="1020"/>
                    <a:pt x="0" y="1215"/>
                    <a:pt x="87" y="1368"/>
                  </a:cubicBezTo>
                  <a:cubicBezTo>
                    <a:pt x="146" y="1471"/>
                    <a:pt x="253" y="1531"/>
                    <a:pt x="366" y="1531"/>
                  </a:cubicBezTo>
                  <a:cubicBezTo>
                    <a:pt x="419" y="1531"/>
                    <a:pt x="479" y="1518"/>
                    <a:pt x="528" y="1484"/>
                  </a:cubicBezTo>
                  <a:lnTo>
                    <a:pt x="2060" y="601"/>
                  </a:lnTo>
                  <a:cubicBezTo>
                    <a:pt x="2212" y="508"/>
                    <a:pt x="2262" y="315"/>
                    <a:pt x="2176" y="159"/>
                  </a:cubicBezTo>
                  <a:cubicBezTo>
                    <a:pt x="2116" y="57"/>
                    <a:pt x="2008" y="1"/>
                    <a:pt x="18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3615;p45">
              <a:extLst>
                <a:ext uri="{FF2B5EF4-FFF2-40B4-BE49-F238E27FC236}">
                  <a16:creationId xmlns:a16="http://schemas.microsoft.com/office/drawing/2014/main" id="{9568E422-9640-5ED2-E8A8-07E0FBFAADBF}"/>
                </a:ext>
              </a:extLst>
            </p:cNvPr>
            <p:cNvSpPr/>
            <p:nvPr/>
          </p:nvSpPr>
          <p:spPr>
            <a:xfrm>
              <a:off x="7004731" y="4297644"/>
              <a:ext cx="14842" cy="56025"/>
            </a:xfrm>
            <a:custGeom>
              <a:avLst/>
              <a:gdLst/>
              <a:ahLst/>
              <a:cxnLst/>
              <a:rect l="l" t="t" r="r" b="b"/>
              <a:pathLst>
                <a:path w="639" h="2412" extrusionOk="0">
                  <a:moveTo>
                    <a:pt x="320" y="0"/>
                  </a:moveTo>
                  <a:cubicBezTo>
                    <a:pt x="147" y="0"/>
                    <a:pt x="1" y="140"/>
                    <a:pt x="1" y="319"/>
                  </a:cubicBezTo>
                  <a:lnTo>
                    <a:pt x="1" y="2093"/>
                  </a:lnTo>
                  <a:cubicBezTo>
                    <a:pt x="1" y="2266"/>
                    <a:pt x="140" y="2412"/>
                    <a:pt x="320" y="2412"/>
                  </a:cubicBezTo>
                  <a:cubicBezTo>
                    <a:pt x="496" y="2412"/>
                    <a:pt x="638" y="2269"/>
                    <a:pt x="638" y="2093"/>
                  </a:cubicBezTo>
                  <a:lnTo>
                    <a:pt x="638" y="319"/>
                  </a:lnTo>
                  <a:cubicBezTo>
                    <a:pt x="638" y="143"/>
                    <a:pt x="496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3616;p45">
              <a:extLst>
                <a:ext uri="{FF2B5EF4-FFF2-40B4-BE49-F238E27FC236}">
                  <a16:creationId xmlns:a16="http://schemas.microsoft.com/office/drawing/2014/main" id="{6DF127D4-5453-B5B1-A9AC-78B75FEF6656}"/>
                </a:ext>
              </a:extLst>
            </p:cNvPr>
            <p:cNvSpPr/>
            <p:nvPr/>
          </p:nvSpPr>
          <p:spPr>
            <a:xfrm>
              <a:off x="7016066" y="4290397"/>
              <a:ext cx="52796" cy="35492"/>
            </a:xfrm>
            <a:custGeom>
              <a:avLst/>
              <a:gdLst/>
              <a:ahLst/>
              <a:cxnLst/>
              <a:rect l="l" t="t" r="r" b="b"/>
              <a:pathLst>
                <a:path w="2273" h="1528" extrusionOk="0">
                  <a:moveTo>
                    <a:pt x="369" y="1"/>
                  </a:moveTo>
                  <a:cubicBezTo>
                    <a:pt x="259" y="1"/>
                    <a:pt x="151" y="59"/>
                    <a:pt x="94" y="163"/>
                  </a:cubicBezTo>
                  <a:cubicBezTo>
                    <a:pt x="1" y="316"/>
                    <a:pt x="57" y="515"/>
                    <a:pt x="210" y="601"/>
                  </a:cubicBezTo>
                  <a:lnTo>
                    <a:pt x="1741" y="1485"/>
                  </a:lnTo>
                  <a:cubicBezTo>
                    <a:pt x="1794" y="1515"/>
                    <a:pt x="1851" y="1528"/>
                    <a:pt x="1904" y="1528"/>
                  </a:cubicBezTo>
                  <a:cubicBezTo>
                    <a:pt x="2017" y="1528"/>
                    <a:pt x="2123" y="1468"/>
                    <a:pt x="2183" y="1369"/>
                  </a:cubicBezTo>
                  <a:cubicBezTo>
                    <a:pt x="2273" y="1216"/>
                    <a:pt x="2220" y="1017"/>
                    <a:pt x="2067" y="930"/>
                  </a:cubicBezTo>
                  <a:lnTo>
                    <a:pt x="532" y="47"/>
                  </a:lnTo>
                  <a:cubicBezTo>
                    <a:pt x="481" y="16"/>
                    <a:pt x="425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3617;p45">
              <a:extLst>
                <a:ext uri="{FF2B5EF4-FFF2-40B4-BE49-F238E27FC236}">
                  <a16:creationId xmlns:a16="http://schemas.microsoft.com/office/drawing/2014/main" id="{40896BD3-8AB4-290F-980B-020300C79009}"/>
                </a:ext>
              </a:extLst>
            </p:cNvPr>
            <p:cNvSpPr/>
            <p:nvPr/>
          </p:nvSpPr>
          <p:spPr>
            <a:xfrm>
              <a:off x="7016228" y="4255230"/>
              <a:ext cx="52564" cy="35561"/>
            </a:xfrm>
            <a:custGeom>
              <a:avLst/>
              <a:gdLst/>
              <a:ahLst/>
              <a:cxnLst/>
              <a:rect l="l" t="t" r="r" b="b"/>
              <a:pathLst>
                <a:path w="2263" h="1531" extrusionOk="0">
                  <a:moveTo>
                    <a:pt x="1895" y="1"/>
                  </a:moveTo>
                  <a:cubicBezTo>
                    <a:pt x="1840" y="1"/>
                    <a:pt x="1785" y="14"/>
                    <a:pt x="1734" y="43"/>
                  </a:cubicBezTo>
                  <a:lnTo>
                    <a:pt x="203" y="930"/>
                  </a:lnTo>
                  <a:cubicBezTo>
                    <a:pt x="50" y="1019"/>
                    <a:pt x="1" y="1215"/>
                    <a:pt x="87" y="1368"/>
                  </a:cubicBezTo>
                  <a:cubicBezTo>
                    <a:pt x="143" y="1471"/>
                    <a:pt x="253" y="1531"/>
                    <a:pt x="366" y="1531"/>
                  </a:cubicBezTo>
                  <a:cubicBezTo>
                    <a:pt x="419" y="1531"/>
                    <a:pt x="472" y="1517"/>
                    <a:pt x="525" y="1484"/>
                  </a:cubicBezTo>
                  <a:lnTo>
                    <a:pt x="2060" y="601"/>
                  </a:lnTo>
                  <a:cubicBezTo>
                    <a:pt x="2213" y="508"/>
                    <a:pt x="2262" y="315"/>
                    <a:pt x="2176" y="159"/>
                  </a:cubicBezTo>
                  <a:cubicBezTo>
                    <a:pt x="2114" y="57"/>
                    <a:pt x="2005" y="1"/>
                    <a:pt x="1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3618;p45">
              <a:extLst>
                <a:ext uri="{FF2B5EF4-FFF2-40B4-BE49-F238E27FC236}">
                  <a16:creationId xmlns:a16="http://schemas.microsoft.com/office/drawing/2014/main" id="{E66B7657-DF78-8914-B251-DF379F783E53}"/>
                </a:ext>
              </a:extLst>
            </p:cNvPr>
            <p:cNvSpPr/>
            <p:nvPr/>
          </p:nvSpPr>
          <p:spPr>
            <a:xfrm>
              <a:off x="6994627" y="4273022"/>
              <a:ext cx="35120" cy="35143"/>
            </a:xfrm>
            <a:custGeom>
              <a:avLst/>
              <a:gdLst/>
              <a:ahLst/>
              <a:cxnLst/>
              <a:rect l="l" t="t" r="r" b="b"/>
              <a:pathLst>
                <a:path w="1512" h="1513" extrusionOk="0">
                  <a:moveTo>
                    <a:pt x="755" y="1"/>
                  </a:moveTo>
                  <a:cubicBezTo>
                    <a:pt x="336" y="1"/>
                    <a:pt x="1" y="340"/>
                    <a:pt x="1" y="755"/>
                  </a:cubicBezTo>
                  <a:cubicBezTo>
                    <a:pt x="1" y="1173"/>
                    <a:pt x="336" y="1512"/>
                    <a:pt x="755" y="1512"/>
                  </a:cubicBezTo>
                  <a:cubicBezTo>
                    <a:pt x="1173" y="1512"/>
                    <a:pt x="1512" y="1173"/>
                    <a:pt x="1512" y="755"/>
                  </a:cubicBezTo>
                  <a:cubicBezTo>
                    <a:pt x="1512" y="340"/>
                    <a:pt x="1173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3619;p45">
              <a:extLst>
                <a:ext uri="{FF2B5EF4-FFF2-40B4-BE49-F238E27FC236}">
                  <a16:creationId xmlns:a16="http://schemas.microsoft.com/office/drawing/2014/main" id="{689B35E4-2DC2-4C1E-EFC5-94ED67D92BA1}"/>
                </a:ext>
              </a:extLst>
            </p:cNvPr>
            <p:cNvSpPr/>
            <p:nvPr/>
          </p:nvSpPr>
          <p:spPr>
            <a:xfrm>
              <a:off x="6598784" y="4210146"/>
              <a:ext cx="160943" cy="160874"/>
            </a:xfrm>
            <a:custGeom>
              <a:avLst/>
              <a:gdLst/>
              <a:ahLst/>
              <a:cxnLst/>
              <a:rect l="l" t="t" r="r" b="b"/>
              <a:pathLst>
                <a:path w="6929" h="6926" extrusionOk="0">
                  <a:moveTo>
                    <a:pt x="3465" y="1"/>
                  </a:moveTo>
                  <a:cubicBezTo>
                    <a:pt x="1552" y="1"/>
                    <a:pt x="0" y="1549"/>
                    <a:pt x="0" y="3462"/>
                  </a:cubicBezTo>
                  <a:cubicBezTo>
                    <a:pt x="0" y="5375"/>
                    <a:pt x="1552" y="6926"/>
                    <a:pt x="3465" y="6926"/>
                  </a:cubicBezTo>
                  <a:cubicBezTo>
                    <a:pt x="5378" y="6926"/>
                    <a:pt x="6929" y="5375"/>
                    <a:pt x="6929" y="3462"/>
                  </a:cubicBezTo>
                  <a:cubicBezTo>
                    <a:pt x="6929" y="1549"/>
                    <a:pt x="5378" y="1"/>
                    <a:pt x="3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3620;p45">
              <a:extLst>
                <a:ext uri="{FF2B5EF4-FFF2-40B4-BE49-F238E27FC236}">
                  <a16:creationId xmlns:a16="http://schemas.microsoft.com/office/drawing/2014/main" id="{FF2F91A1-44EA-A332-F286-DADED7D13D3A}"/>
                </a:ext>
              </a:extLst>
            </p:cNvPr>
            <p:cNvSpPr/>
            <p:nvPr/>
          </p:nvSpPr>
          <p:spPr>
            <a:xfrm>
              <a:off x="6623614" y="4234929"/>
              <a:ext cx="111283" cy="111329"/>
            </a:xfrm>
            <a:custGeom>
              <a:avLst/>
              <a:gdLst/>
              <a:ahLst/>
              <a:cxnLst/>
              <a:rect l="l" t="t" r="r" b="b"/>
              <a:pathLst>
                <a:path w="4791" h="4793" extrusionOk="0">
                  <a:moveTo>
                    <a:pt x="2396" y="0"/>
                  </a:moveTo>
                  <a:cubicBezTo>
                    <a:pt x="1074" y="0"/>
                    <a:pt x="1" y="1073"/>
                    <a:pt x="1" y="2395"/>
                  </a:cubicBezTo>
                  <a:cubicBezTo>
                    <a:pt x="1" y="3720"/>
                    <a:pt x="1074" y="4793"/>
                    <a:pt x="2396" y="4793"/>
                  </a:cubicBezTo>
                  <a:cubicBezTo>
                    <a:pt x="3718" y="4793"/>
                    <a:pt x="4790" y="3720"/>
                    <a:pt x="4790" y="2395"/>
                  </a:cubicBezTo>
                  <a:cubicBezTo>
                    <a:pt x="4790" y="1073"/>
                    <a:pt x="3718" y="0"/>
                    <a:pt x="2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3621;p45">
              <a:extLst>
                <a:ext uri="{FF2B5EF4-FFF2-40B4-BE49-F238E27FC236}">
                  <a16:creationId xmlns:a16="http://schemas.microsoft.com/office/drawing/2014/main" id="{409CA138-50A2-CC8D-A72C-D5CC349F0F86}"/>
                </a:ext>
              </a:extLst>
            </p:cNvPr>
            <p:cNvSpPr/>
            <p:nvPr/>
          </p:nvSpPr>
          <p:spPr>
            <a:xfrm>
              <a:off x="6640593" y="4235696"/>
              <a:ext cx="94304" cy="110656"/>
            </a:xfrm>
            <a:custGeom>
              <a:avLst/>
              <a:gdLst/>
              <a:ahLst/>
              <a:cxnLst/>
              <a:rect l="l" t="t" r="r" b="b"/>
              <a:pathLst>
                <a:path w="4060" h="4764" extrusionOk="0">
                  <a:moveTo>
                    <a:pt x="2047" y="0"/>
                  </a:moveTo>
                  <a:lnTo>
                    <a:pt x="2047" y="0"/>
                  </a:lnTo>
                  <a:cubicBezTo>
                    <a:pt x="2498" y="435"/>
                    <a:pt x="2777" y="1047"/>
                    <a:pt x="2777" y="1724"/>
                  </a:cubicBezTo>
                  <a:cubicBezTo>
                    <a:pt x="2777" y="3049"/>
                    <a:pt x="1708" y="4119"/>
                    <a:pt x="383" y="4119"/>
                  </a:cubicBezTo>
                  <a:cubicBezTo>
                    <a:pt x="253" y="4119"/>
                    <a:pt x="124" y="4112"/>
                    <a:pt x="1" y="4089"/>
                  </a:cubicBezTo>
                  <a:lnTo>
                    <a:pt x="1" y="4089"/>
                  </a:lnTo>
                  <a:cubicBezTo>
                    <a:pt x="432" y="4504"/>
                    <a:pt x="1017" y="4763"/>
                    <a:pt x="1665" y="4763"/>
                  </a:cubicBezTo>
                  <a:cubicBezTo>
                    <a:pt x="2990" y="4763"/>
                    <a:pt x="4059" y="3690"/>
                    <a:pt x="4059" y="2368"/>
                  </a:cubicBezTo>
                  <a:cubicBezTo>
                    <a:pt x="4059" y="1173"/>
                    <a:pt x="3189" y="180"/>
                    <a:pt x="20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3622;p45">
              <a:extLst>
                <a:ext uri="{FF2B5EF4-FFF2-40B4-BE49-F238E27FC236}">
                  <a16:creationId xmlns:a16="http://schemas.microsoft.com/office/drawing/2014/main" id="{537C7E3A-7BC2-D3A9-D2CC-65F5376334B1}"/>
                </a:ext>
              </a:extLst>
            </p:cNvPr>
            <p:cNvSpPr/>
            <p:nvPr/>
          </p:nvSpPr>
          <p:spPr>
            <a:xfrm>
              <a:off x="6671834" y="4227520"/>
              <a:ext cx="15005" cy="56025"/>
            </a:xfrm>
            <a:custGeom>
              <a:avLst/>
              <a:gdLst/>
              <a:ahLst/>
              <a:cxnLst/>
              <a:rect l="l" t="t" r="r" b="b"/>
              <a:pathLst>
                <a:path w="646" h="2412" extrusionOk="0">
                  <a:moveTo>
                    <a:pt x="320" y="0"/>
                  </a:moveTo>
                  <a:cubicBezTo>
                    <a:pt x="147" y="0"/>
                    <a:pt x="1" y="140"/>
                    <a:pt x="1" y="319"/>
                  </a:cubicBezTo>
                  <a:lnTo>
                    <a:pt x="1" y="2093"/>
                  </a:lnTo>
                  <a:cubicBezTo>
                    <a:pt x="1" y="2265"/>
                    <a:pt x="140" y="2412"/>
                    <a:pt x="320" y="2412"/>
                  </a:cubicBezTo>
                  <a:cubicBezTo>
                    <a:pt x="499" y="2412"/>
                    <a:pt x="645" y="2272"/>
                    <a:pt x="639" y="2093"/>
                  </a:cubicBezTo>
                  <a:lnTo>
                    <a:pt x="639" y="319"/>
                  </a:lnTo>
                  <a:cubicBezTo>
                    <a:pt x="639" y="146"/>
                    <a:pt x="496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3623;p45">
              <a:extLst>
                <a:ext uri="{FF2B5EF4-FFF2-40B4-BE49-F238E27FC236}">
                  <a16:creationId xmlns:a16="http://schemas.microsoft.com/office/drawing/2014/main" id="{875F52B4-5261-A01B-E6D3-BAB518A705F1}"/>
                </a:ext>
              </a:extLst>
            </p:cNvPr>
            <p:cNvSpPr/>
            <p:nvPr/>
          </p:nvSpPr>
          <p:spPr>
            <a:xfrm>
              <a:off x="6683425" y="4255230"/>
              <a:ext cx="52541" cy="35561"/>
            </a:xfrm>
            <a:custGeom>
              <a:avLst/>
              <a:gdLst/>
              <a:ahLst/>
              <a:cxnLst/>
              <a:rect l="l" t="t" r="r" b="b"/>
              <a:pathLst>
                <a:path w="2262" h="1531" extrusionOk="0">
                  <a:moveTo>
                    <a:pt x="1896" y="1"/>
                  </a:moveTo>
                  <a:cubicBezTo>
                    <a:pt x="1841" y="1"/>
                    <a:pt x="1785" y="14"/>
                    <a:pt x="1734" y="43"/>
                  </a:cubicBezTo>
                  <a:lnTo>
                    <a:pt x="203" y="930"/>
                  </a:lnTo>
                  <a:cubicBezTo>
                    <a:pt x="50" y="1019"/>
                    <a:pt x="0" y="1215"/>
                    <a:pt x="86" y="1368"/>
                  </a:cubicBezTo>
                  <a:cubicBezTo>
                    <a:pt x="146" y="1471"/>
                    <a:pt x="252" y="1531"/>
                    <a:pt x="365" y="1531"/>
                  </a:cubicBezTo>
                  <a:cubicBezTo>
                    <a:pt x="419" y="1531"/>
                    <a:pt x="472" y="1517"/>
                    <a:pt x="528" y="1484"/>
                  </a:cubicBezTo>
                  <a:lnTo>
                    <a:pt x="2059" y="601"/>
                  </a:lnTo>
                  <a:cubicBezTo>
                    <a:pt x="2212" y="508"/>
                    <a:pt x="2262" y="315"/>
                    <a:pt x="2176" y="159"/>
                  </a:cubicBezTo>
                  <a:cubicBezTo>
                    <a:pt x="2113" y="57"/>
                    <a:pt x="2006" y="1"/>
                    <a:pt x="18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3624;p45">
              <a:extLst>
                <a:ext uri="{FF2B5EF4-FFF2-40B4-BE49-F238E27FC236}">
                  <a16:creationId xmlns:a16="http://schemas.microsoft.com/office/drawing/2014/main" id="{607D0F8C-B59A-8D2D-145A-2844B7AD3E28}"/>
                </a:ext>
              </a:extLst>
            </p:cNvPr>
            <p:cNvSpPr/>
            <p:nvPr/>
          </p:nvSpPr>
          <p:spPr>
            <a:xfrm>
              <a:off x="6683332" y="4290397"/>
              <a:ext cx="52726" cy="35492"/>
            </a:xfrm>
            <a:custGeom>
              <a:avLst/>
              <a:gdLst/>
              <a:ahLst/>
              <a:cxnLst/>
              <a:rect l="l" t="t" r="r" b="b"/>
              <a:pathLst>
                <a:path w="2270" h="1528" extrusionOk="0">
                  <a:moveTo>
                    <a:pt x="367" y="1"/>
                  </a:moveTo>
                  <a:cubicBezTo>
                    <a:pt x="255" y="1"/>
                    <a:pt x="148" y="59"/>
                    <a:pt x="90" y="163"/>
                  </a:cubicBezTo>
                  <a:cubicBezTo>
                    <a:pt x="1" y="316"/>
                    <a:pt x="54" y="515"/>
                    <a:pt x="207" y="601"/>
                  </a:cubicBezTo>
                  <a:lnTo>
                    <a:pt x="1738" y="1485"/>
                  </a:lnTo>
                  <a:cubicBezTo>
                    <a:pt x="1794" y="1515"/>
                    <a:pt x="1847" y="1528"/>
                    <a:pt x="1901" y="1528"/>
                  </a:cubicBezTo>
                  <a:cubicBezTo>
                    <a:pt x="2013" y="1528"/>
                    <a:pt x="2120" y="1468"/>
                    <a:pt x="2180" y="1369"/>
                  </a:cubicBezTo>
                  <a:cubicBezTo>
                    <a:pt x="2269" y="1216"/>
                    <a:pt x="2216" y="1017"/>
                    <a:pt x="2063" y="930"/>
                  </a:cubicBezTo>
                  <a:lnTo>
                    <a:pt x="532" y="47"/>
                  </a:lnTo>
                  <a:cubicBezTo>
                    <a:pt x="480" y="16"/>
                    <a:pt x="423" y="1"/>
                    <a:pt x="3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3625;p45">
              <a:extLst>
                <a:ext uri="{FF2B5EF4-FFF2-40B4-BE49-F238E27FC236}">
                  <a16:creationId xmlns:a16="http://schemas.microsoft.com/office/drawing/2014/main" id="{47BD2C82-CD8F-5E4C-40DC-ECF4328FB8BC}"/>
                </a:ext>
              </a:extLst>
            </p:cNvPr>
            <p:cNvSpPr/>
            <p:nvPr/>
          </p:nvSpPr>
          <p:spPr>
            <a:xfrm>
              <a:off x="6671834" y="4297644"/>
              <a:ext cx="15005" cy="56025"/>
            </a:xfrm>
            <a:custGeom>
              <a:avLst/>
              <a:gdLst/>
              <a:ahLst/>
              <a:cxnLst/>
              <a:rect l="l" t="t" r="r" b="b"/>
              <a:pathLst>
                <a:path w="646" h="2412" extrusionOk="0">
                  <a:moveTo>
                    <a:pt x="320" y="0"/>
                  </a:moveTo>
                  <a:cubicBezTo>
                    <a:pt x="147" y="0"/>
                    <a:pt x="1" y="140"/>
                    <a:pt x="1" y="319"/>
                  </a:cubicBezTo>
                  <a:lnTo>
                    <a:pt x="1" y="2093"/>
                  </a:lnTo>
                  <a:cubicBezTo>
                    <a:pt x="1" y="2266"/>
                    <a:pt x="140" y="2412"/>
                    <a:pt x="320" y="2412"/>
                  </a:cubicBezTo>
                  <a:cubicBezTo>
                    <a:pt x="499" y="2412"/>
                    <a:pt x="645" y="2269"/>
                    <a:pt x="639" y="2093"/>
                  </a:cubicBezTo>
                  <a:lnTo>
                    <a:pt x="639" y="319"/>
                  </a:lnTo>
                  <a:cubicBezTo>
                    <a:pt x="639" y="143"/>
                    <a:pt x="496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3626;p45">
              <a:extLst>
                <a:ext uri="{FF2B5EF4-FFF2-40B4-BE49-F238E27FC236}">
                  <a16:creationId xmlns:a16="http://schemas.microsoft.com/office/drawing/2014/main" id="{F9B7C39C-486F-4FC4-DCFD-D0133CC4CE43}"/>
                </a:ext>
              </a:extLst>
            </p:cNvPr>
            <p:cNvSpPr/>
            <p:nvPr/>
          </p:nvSpPr>
          <p:spPr>
            <a:xfrm>
              <a:off x="6622615" y="4290327"/>
              <a:ext cx="52634" cy="35561"/>
            </a:xfrm>
            <a:custGeom>
              <a:avLst/>
              <a:gdLst/>
              <a:ahLst/>
              <a:cxnLst/>
              <a:rect l="l" t="t" r="r" b="b"/>
              <a:pathLst>
                <a:path w="2266" h="1531" extrusionOk="0">
                  <a:moveTo>
                    <a:pt x="1898" y="1"/>
                  </a:moveTo>
                  <a:cubicBezTo>
                    <a:pt x="1844" y="1"/>
                    <a:pt x="1788" y="14"/>
                    <a:pt x="1738" y="43"/>
                  </a:cubicBezTo>
                  <a:lnTo>
                    <a:pt x="207" y="930"/>
                  </a:lnTo>
                  <a:cubicBezTo>
                    <a:pt x="51" y="1020"/>
                    <a:pt x="1" y="1215"/>
                    <a:pt x="90" y="1368"/>
                  </a:cubicBezTo>
                  <a:cubicBezTo>
                    <a:pt x="147" y="1471"/>
                    <a:pt x="257" y="1531"/>
                    <a:pt x="366" y="1531"/>
                  </a:cubicBezTo>
                  <a:cubicBezTo>
                    <a:pt x="423" y="1531"/>
                    <a:pt x="476" y="1518"/>
                    <a:pt x="529" y="1484"/>
                  </a:cubicBezTo>
                  <a:lnTo>
                    <a:pt x="2060" y="601"/>
                  </a:lnTo>
                  <a:cubicBezTo>
                    <a:pt x="2216" y="508"/>
                    <a:pt x="2266" y="315"/>
                    <a:pt x="2176" y="159"/>
                  </a:cubicBezTo>
                  <a:cubicBezTo>
                    <a:pt x="2116" y="57"/>
                    <a:pt x="2009" y="1"/>
                    <a:pt x="18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3627;p45">
              <a:extLst>
                <a:ext uri="{FF2B5EF4-FFF2-40B4-BE49-F238E27FC236}">
                  <a16:creationId xmlns:a16="http://schemas.microsoft.com/office/drawing/2014/main" id="{ACEAEFBB-6C9A-AB8B-62E9-EEDBFA03BF57}"/>
                </a:ext>
              </a:extLst>
            </p:cNvPr>
            <p:cNvSpPr/>
            <p:nvPr/>
          </p:nvSpPr>
          <p:spPr>
            <a:xfrm>
              <a:off x="6622545" y="4255300"/>
              <a:ext cx="52796" cy="35492"/>
            </a:xfrm>
            <a:custGeom>
              <a:avLst/>
              <a:gdLst/>
              <a:ahLst/>
              <a:cxnLst/>
              <a:rect l="l" t="t" r="r" b="b"/>
              <a:pathLst>
                <a:path w="2273" h="1528" extrusionOk="0">
                  <a:moveTo>
                    <a:pt x="369" y="1"/>
                  </a:moveTo>
                  <a:cubicBezTo>
                    <a:pt x="258" y="1"/>
                    <a:pt x="151" y="59"/>
                    <a:pt x="93" y="163"/>
                  </a:cubicBezTo>
                  <a:cubicBezTo>
                    <a:pt x="0" y="315"/>
                    <a:pt x="54" y="515"/>
                    <a:pt x="210" y="601"/>
                  </a:cubicBezTo>
                  <a:lnTo>
                    <a:pt x="1741" y="1485"/>
                  </a:lnTo>
                  <a:cubicBezTo>
                    <a:pt x="1794" y="1514"/>
                    <a:pt x="1847" y="1528"/>
                    <a:pt x="1904" y="1528"/>
                  </a:cubicBezTo>
                  <a:cubicBezTo>
                    <a:pt x="2013" y="1528"/>
                    <a:pt x="2123" y="1468"/>
                    <a:pt x="2179" y="1368"/>
                  </a:cubicBezTo>
                  <a:cubicBezTo>
                    <a:pt x="2272" y="1216"/>
                    <a:pt x="2219" y="1016"/>
                    <a:pt x="2063" y="930"/>
                  </a:cubicBezTo>
                  <a:lnTo>
                    <a:pt x="532" y="46"/>
                  </a:lnTo>
                  <a:cubicBezTo>
                    <a:pt x="481" y="15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3628;p45">
              <a:extLst>
                <a:ext uri="{FF2B5EF4-FFF2-40B4-BE49-F238E27FC236}">
                  <a16:creationId xmlns:a16="http://schemas.microsoft.com/office/drawing/2014/main" id="{621EAE94-E9F4-BA44-5905-6CE9881A2729}"/>
                </a:ext>
              </a:extLst>
            </p:cNvPr>
            <p:cNvSpPr/>
            <p:nvPr/>
          </p:nvSpPr>
          <p:spPr>
            <a:xfrm>
              <a:off x="6661661" y="4273022"/>
              <a:ext cx="35190" cy="35143"/>
            </a:xfrm>
            <a:custGeom>
              <a:avLst/>
              <a:gdLst/>
              <a:ahLst/>
              <a:cxnLst/>
              <a:rect l="l" t="t" r="r" b="b"/>
              <a:pathLst>
                <a:path w="1515" h="1513" extrusionOk="0">
                  <a:moveTo>
                    <a:pt x="758" y="1"/>
                  </a:moveTo>
                  <a:cubicBezTo>
                    <a:pt x="339" y="1"/>
                    <a:pt x="0" y="340"/>
                    <a:pt x="0" y="755"/>
                  </a:cubicBezTo>
                  <a:cubicBezTo>
                    <a:pt x="0" y="1173"/>
                    <a:pt x="339" y="1512"/>
                    <a:pt x="758" y="1512"/>
                  </a:cubicBezTo>
                  <a:cubicBezTo>
                    <a:pt x="1176" y="1512"/>
                    <a:pt x="1515" y="1173"/>
                    <a:pt x="1515" y="755"/>
                  </a:cubicBezTo>
                  <a:cubicBezTo>
                    <a:pt x="1515" y="340"/>
                    <a:pt x="1176" y="1"/>
                    <a:pt x="7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2" name="Google Shape;3561;p45">
            <a:extLst>
              <a:ext uri="{FF2B5EF4-FFF2-40B4-BE49-F238E27FC236}">
                <a16:creationId xmlns:a16="http://schemas.microsoft.com/office/drawing/2014/main" id="{9BE65DBF-0821-1841-08CC-879C2BE32ACA}"/>
              </a:ext>
            </a:extLst>
          </p:cNvPr>
          <p:cNvSpPr/>
          <p:nvPr/>
        </p:nvSpPr>
        <p:spPr>
          <a:xfrm>
            <a:off x="457199" y="1555947"/>
            <a:ext cx="2557500" cy="2557500"/>
          </a:xfrm>
          <a:prstGeom prst="arc">
            <a:avLst>
              <a:gd name="adj1" fmla="val 16234829"/>
              <a:gd name="adj2" fmla="val 19269906"/>
            </a:avLst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4" name="Google Shape;3643;p45">
            <a:extLst>
              <a:ext uri="{FF2B5EF4-FFF2-40B4-BE49-F238E27FC236}">
                <a16:creationId xmlns:a16="http://schemas.microsoft.com/office/drawing/2014/main" id="{15BAADDC-75ED-8339-710F-7EA85E2E8B0C}"/>
              </a:ext>
            </a:extLst>
          </p:cNvPr>
          <p:cNvSpPr/>
          <p:nvPr/>
        </p:nvSpPr>
        <p:spPr>
          <a:xfrm>
            <a:off x="458460" y="1555947"/>
            <a:ext cx="2557500" cy="2557500"/>
          </a:xfrm>
          <a:prstGeom prst="arc">
            <a:avLst>
              <a:gd name="adj1" fmla="val 19285362"/>
              <a:gd name="adj2" fmla="val 262096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3584;p45">
            <a:extLst>
              <a:ext uri="{FF2B5EF4-FFF2-40B4-BE49-F238E27FC236}">
                <a16:creationId xmlns:a16="http://schemas.microsoft.com/office/drawing/2014/main" id="{B4BA2F8F-14FE-C765-C498-41E6F0CDE2F5}"/>
              </a:ext>
            </a:extLst>
          </p:cNvPr>
          <p:cNvSpPr/>
          <p:nvPr/>
        </p:nvSpPr>
        <p:spPr>
          <a:xfrm>
            <a:off x="511932" y="1555947"/>
            <a:ext cx="2557500" cy="2557500"/>
          </a:xfrm>
          <a:prstGeom prst="arc">
            <a:avLst>
              <a:gd name="adj1" fmla="val 6055199"/>
              <a:gd name="adj2" fmla="val 11393548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817" name="Picture 1816">
            <a:extLst>
              <a:ext uri="{FF2B5EF4-FFF2-40B4-BE49-F238E27FC236}">
                <a16:creationId xmlns:a16="http://schemas.microsoft.com/office/drawing/2014/main" id="{DF90D437-7144-65AC-7BF7-A63C9CE622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7" y="2918461"/>
            <a:ext cx="2952750" cy="1552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242A4C-D77D-4538-B8A1-C9CE32CDA445}"/>
              </a:ext>
            </a:extLst>
          </p:cNvPr>
          <p:cNvSpPr txBox="1"/>
          <p:nvPr/>
        </p:nvSpPr>
        <p:spPr>
          <a:xfrm>
            <a:off x="8645078" y="4800382"/>
            <a:ext cx="4197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E73DAC-DCF2-80A7-D0DF-41A7E6DCB078}"/>
              </a:ext>
            </a:extLst>
          </p:cNvPr>
          <p:cNvSpPr txBox="1"/>
          <p:nvPr/>
        </p:nvSpPr>
        <p:spPr>
          <a:xfrm>
            <a:off x="1315387" y="269823"/>
            <a:ext cx="6123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 fontAlgn="base"/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Mongolian Baiti" panose="03000500000000000000" pitchFamily="66" charset="0"/>
                <a:cs typeface="Mongolian Baiti" panose="03000500000000000000" pitchFamily="66" charset="0"/>
              </a:rPr>
              <a:t>Design Data Sheet(Previous)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8AF7F3-4A15-A271-A66B-96F296080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21" y="1478532"/>
            <a:ext cx="3468757" cy="27037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E75280-DA67-1F4B-F67C-37DD3CCC5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446" y="1424067"/>
            <a:ext cx="4242215" cy="27581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A5C159-34DB-4B54-BA8A-41F06FED4C99}"/>
              </a:ext>
            </a:extLst>
          </p:cNvPr>
          <p:cNvSpPr txBox="1"/>
          <p:nvPr/>
        </p:nvSpPr>
        <p:spPr>
          <a:xfrm>
            <a:off x="8769600" y="48456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95506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E73DAC-DCF2-80A7-D0DF-41A7E6DCB078}"/>
              </a:ext>
            </a:extLst>
          </p:cNvPr>
          <p:cNvSpPr txBox="1"/>
          <p:nvPr/>
        </p:nvSpPr>
        <p:spPr>
          <a:xfrm>
            <a:off x="1315387" y="269823"/>
            <a:ext cx="6123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 fontAlgn="base"/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Mongolian Baiti" panose="03000500000000000000" pitchFamily="66" charset="0"/>
                <a:cs typeface="Mongolian Baiti" panose="03000500000000000000" pitchFamily="66" charset="0"/>
              </a:rPr>
              <a:t>Design Data Sheet(Final)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8AF7F3-4A15-A271-A66B-96F296080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23" y="1198394"/>
            <a:ext cx="3611840" cy="300273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45" y="1198394"/>
            <a:ext cx="4058816" cy="30027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91263" y="4287482"/>
            <a:ext cx="1409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Proteus Design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93796" y="4287482"/>
            <a:ext cx="17876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Final Project Picture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CB15CD-5471-449B-8095-0553EF587557}"/>
              </a:ext>
            </a:extLst>
          </p:cNvPr>
          <p:cNvSpPr txBox="1"/>
          <p:nvPr/>
        </p:nvSpPr>
        <p:spPr>
          <a:xfrm>
            <a:off x="8705461" y="4737600"/>
            <a:ext cx="535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528770417"/>
      </p:ext>
    </p:extLst>
  </p:cSld>
  <p:clrMapOvr>
    <a:masterClrMapping/>
  </p:clrMapOvr>
</p:sld>
</file>

<file path=ppt/theme/theme1.xml><?xml version="1.0" encoding="utf-8"?>
<a:theme xmlns:a="http://schemas.openxmlformats.org/drawingml/2006/main" name=" Air Pollution Infographics by Slidesgo">
  <a:themeElements>
    <a:clrScheme name="Simple Light">
      <a:dk1>
        <a:srgbClr val="000000"/>
      </a:dk1>
      <a:lt1>
        <a:srgbClr val="FFFFFF"/>
      </a:lt1>
      <a:dk2>
        <a:srgbClr val="4B3F72"/>
      </a:dk2>
      <a:lt2>
        <a:srgbClr val="A3F7B5"/>
      </a:lt2>
      <a:accent1>
        <a:srgbClr val="40C9A2"/>
      </a:accent1>
      <a:accent2>
        <a:srgbClr val="2F9C95"/>
      </a:accent2>
      <a:accent3>
        <a:srgbClr val="F3DA4A"/>
      </a:accent3>
      <a:accent4>
        <a:srgbClr val="FFFFFF"/>
      </a:accent4>
      <a:accent5>
        <a:srgbClr val="F3F3F3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992</TotalTime>
  <Words>455</Words>
  <Application>Microsoft Office PowerPoint</Application>
  <PresentationFormat>On-screen Show (16:9)</PresentationFormat>
  <Paragraphs>206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Fira Sans Extra Condensed SemiBold</vt:lpstr>
      <vt:lpstr>Algerian</vt:lpstr>
      <vt:lpstr>Arial Black</vt:lpstr>
      <vt:lpstr>Mongolian Baiti</vt:lpstr>
      <vt:lpstr>Adobe Gothic Std B</vt:lpstr>
      <vt:lpstr>inherit</vt:lpstr>
      <vt:lpstr>Calibri</vt:lpstr>
      <vt:lpstr>Segoe UI Historic</vt:lpstr>
      <vt:lpstr>Arial</vt:lpstr>
      <vt:lpstr>Noto Sans Symbols</vt:lpstr>
      <vt:lpstr>Roboto</vt:lpstr>
      <vt:lpstr> Air Pollution Infographics by Slidesgo</vt:lpstr>
      <vt:lpstr>Air and Noise Pollution  Detection System</vt:lpstr>
      <vt:lpstr>PowerPoint Presentation</vt:lpstr>
      <vt:lpstr>Contents</vt:lpstr>
      <vt:lpstr>Concepts</vt:lpstr>
      <vt:lpstr>PowerPoint Presentation</vt:lpstr>
      <vt:lpstr>Equipment  And Modern Tools</vt:lpstr>
      <vt:lpstr>Multidisciplinary Contribution</vt:lpstr>
      <vt:lpstr>PowerPoint Presentation</vt:lpstr>
      <vt:lpstr>PowerPoint Presentation</vt:lpstr>
      <vt:lpstr>Estimated Budget</vt:lpstr>
      <vt:lpstr>Final Budget</vt:lpstr>
      <vt:lpstr>PowerPoint Presentation</vt:lpstr>
      <vt:lpstr>Impacts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and Noise Pollution  Detection System</dc:title>
  <dc:creator>Asus</dc:creator>
  <cp:lastModifiedBy>Lamisa Zimy</cp:lastModifiedBy>
  <cp:revision>28</cp:revision>
  <dcterms:modified xsi:type="dcterms:W3CDTF">2025-03-09T15:58:28Z</dcterms:modified>
</cp:coreProperties>
</file>